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D7B7-58B4-4324-9D11-5EBDEFCA57A6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589D-CF56-4503-BBA0-F097B7EBD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464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BD7B7-58B4-4324-9D11-5EBDEFCA57A6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3589D-CF56-4503-BBA0-F097B7EBD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25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smtClean="0">
                <a:solidFill>
                  <a:schemeClr val="tx1"/>
                </a:solidFill>
                <a:effectLst/>
              </a:rPr>
              <a:t>Библиотеки Москвы</a:t>
            </a:r>
            <a:endParaRPr lang="ru-RU" sz="6000" dirty="0"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9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chemeClr val="tx1"/>
                </a:solidFill>
                <a:effectLst/>
              </a:rPr>
              <a:t>Библиотека Института научной информации по общественным наукам Российской академии наук (ИНИОН РАН)</a:t>
            </a:r>
            <a:endParaRPr lang="ru-RU" sz="3200" dirty="0"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7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chemeClr val="tx1"/>
                </a:solidFill>
                <a:effectLst/>
              </a:rPr>
              <a:t>Научная библиотека Московского государственного университета имени М. В. Ломоносова </a:t>
            </a:r>
            <a:endParaRPr lang="ru-RU" sz="3200" dirty="0"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2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chemeClr val="tx1"/>
                </a:solidFill>
                <a:effectLst/>
              </a:rPr>
              <a:t>Государственная публичная научно-техническая библиотека </a:t>
            </a:r>
            <a:endParaRPr lang="ru-RU" sz="3200" dirty="0"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1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chemeClr val="tx1"/>
                </a:solidFill>
                <a:effectLst/>
              </a:rPr>
              <a:t> Государственная публичная историческая библиотека России</a:t>
            </a:r>
            <a:endParaRPr lang="ru-RU" sz="3200" dirty="0"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8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000" smtClean="0">
                <a:solidFill>
                  <a:schemeClr val="tx1"/>
                </a:solidFill>
                <a:effectLst/>
              </a:rPr>
              <a:t> Всероссийская государственная библиотека иностранной литературы имени М. И. Рудомино </a:t>
            </a:r>
            <a:endParaRPr lang="ru-RU" sz="3000" dirty="0"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9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chemeClr val="tx1"/>
                </a:solidFill>
                <a:effectLst/>
              </a:rPr>
              <a:t>Всероссийская патентно-техническая библиотека</a:t>
            </a:r>
            <a:endParaRPr lang="ru-RU" sz="3200" dirty="0"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3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chemeClr val="tx1"/>
                </a:solidFill>
                <a:effectLst/>
              </a:rPr>
              <a:t>Центральная универсальная научная библиотека имени Н. А. Некрасова</a:t>
            </a:r>
            <a:endParaRPr lang="ru-RU" sz="3200" dirty="0"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3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chemeClr val="tx1"/>
                </a:solidFill>
                <a:effectLst/>
              </a:rPr>
              <a:t>Российская государственная библиотека для молодёжи</a:t>
            </a:r>
            <a:endParaRPr lang="ru-RU" sz="3200" dirty="0"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chemeClr val="tx1"/>
                </a:solidFill>
                <a:effectLst/>
              </a:rPr>
              <a:t>Российская государственная библиотека для слепых</a:t>
            </a:r>
            <a:endParaRPr lang="ru-RU" sz="3200" dirty="0"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2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8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>
                <a:solidFill>
                  <a:schemeClr val="tx1"/>
                </a:solidFill>
                <a:effectLst/>
              </a:rPr>
              <a:t>История московских библиотек</a:t>
            </a:r>
            <a:endParaRPr lang="ru-RU" sz="4000" dirty="0"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9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>
                <a:solidFill>
                  <a:schemeClr val="tx1"/>
                </a:solidFill>
                <a:effectLst/>
              </a:rPr>
              <a:t>История московских библиотек</a:t>
            </a:r>
            <a:endParaRPr lang="ru-RU" sz="4000" dirty="0"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6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>
                <a:solidFill>
                  <a:schemeClr val="tx1"/>
                </a:solidFill>
                <a:effectLst/>
              </a:rPr>
              <a:t>История московских библиотек</a:t>
            </a:r>
            <a:endParaRPr lang="ru-RU" sz="4000" dirty="0"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>
                <a:solidFill>
                  <a:schemeClr val="tx1"/>
                </a:solidFill>
                <a:effectLst/>
              </a:rPr>
              <a:t>История московских библиотек</a:t>
            </a:r>
            <a:endParaRPr lang="ru-RU" sz="4000" dirty="0"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3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>
                <a:solidFill>
                  <a:schemeClr val="tx1"/>
                </a:solidFill>
                <a:effectLst/>
              </a:rPr>
              <a:t>История московских библиотек</a:t>
            </a:r>
            <a:endParaRPr lang="ru-RU" sz="4000" dirty="0"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1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>
                <a:solidFill>
                  <a:schemeClr val="tx1"/>
                </a:solidFill>
                <a:effectLst/>
              </a:rPr>
              <a:t>История московских библиотек</a:t>
            </a:r>
            <a:endParaRPr lang="ru-RU" sz="4000" dirty="0"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4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>
                <a:solidFill>
                  <a:schemeClr val="tx1"/>
                </a:solidFill>
                <a:effectLst/>
              </a:rPr>
              <a:t>Современность</a:t>
            </a:r>
            <a:endParaRPr lang="ru-RU" sz="4000" dirty="0"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5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chemeClr val="tx1"/>
                </a:solidFill>
                <a:effectLst/>
              </a:rPr>
              <a:t>Российская государственная библиотека (библиотека им. В. И. Ленина)</a:t>
            </a:r>
            <a:endParaRPr lang="ru-RU" sz="3200" dirty="0"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5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Экран (4:3)</PresentationFormat>
  <Paragraphs>18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Библиотеки Москвы</vt:lpstr>
      <vt:lpstr>История московских библиотек</vt:lpstr>
      <vt:lpstr>История московских библиотек</vt:lpstr>
      <vt:lpstr>История московских библиотек</vt:lpstr>
      <vt:lpstr>История московских библиотек</vt:lpstr>
      <vt:lpstr>История московских библиотек</vt:lpstr>
      <vt:lpstr>История московских библиотек</vt:lpstr>
      <vt:lpstr>Современность</vt:lpstr>
      <vt:lpstr>Российская государственная библиотека (библиотека им. В. И. Ленина)</vt:lpstr>
      <vt:lpstr>Библиотека Института научной информации по общественным наукам Российской академии наук (ИНИОН РАН)</vt:lpstr>
      <vt:lpstr>Научная библиотека Московского государственного университета имени М. В. Ломоносова </vt:lpstr>
      <vt:lpstr>Государственная публичная научно-техническая библиотека </vt:lpstr>
      <vt:lpstr> Государственная публичная историческая библиотека России</vt:lpstr>
      <vt:lpstr> Всероссийская государственная библиотека иностранной литературы имени М. И. Рудомино </vt:lpstr>
      <vt:lpstr>Всероссийская патентно-техническая библиотека</vt:lpstr>
      <vt:lpstr>Центральная универсальная научная библиотека имени Н. А. Некрасова</vt:lpstr>
      <vt:lpstr>Российская государственная библиотека для молодёжи</vt:lpstr>
      <vt:lpstr>Российская государственная библиотека для слепых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Библиотеки Москвы</dc:title>
  <dc:creator>Karina</dc:creator>
  <cp:lastModifiedBy>Karina</cp:lastModifiedBy>
  <cp:revision>1</cp:revision>
  <dcterms:created xsi:type="dcterms:W3CDTF">2024-05-30T08:00:41Z</dcterms:created>
  <dcterms:modified xsi:type="dcterms:W3CDTF">2024-05-30T08:00:41Z</dcterms:modified>
</cp:coreProperties>
</file>