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586C-B2DD-4DE0-960A-82C5C10B0536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0DCF-96C2-4987-9182-2CFA10AE2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08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0586C-B2DD-4DE0-960A-82C5C10B0536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90DCF-96C2-4987-9182-2CFA10AE2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8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7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4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5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3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3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6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0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7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5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1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Karina</dc:creator>
  <cp:lastModifiedBy>Karina</cp:lastModifiedBy>
  <cp:revision>1</cp:revision>
  <dcterms:created xsi:type="dcterms:W3CDTF">2024-05-31T10:44:24Z</dcterms:created>
  <dcterms:modified xsi:type="dcterms:W3CDTF">2024-05-31T10:44:24Z</dcterms:modified>
</cp:coreProperties>
</file>