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1.xml" ContentType="application/vnd.openxmlformats-officedocument.drawingml.chart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charts/style1.xml" ContentType="application/vnd.ms-office.chartstyle+xml"/>
  <Override PartName="/ppt/charts/colors1.xml" ContentType="application/vnd.ms-office.chartcolorstyl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7" r:id="rId2"/>
  </p:sldMasterIdLst>
  <p:notesMasterIdLst>
    <p:notesMasterId r:id="rId42"/>
  </p:notesMasterIdLst>
  <p:sldIdLst>
    <p:sldId id="256" r:id="rId3"/>
    <p:sldId id="29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303" r:id="rId21"/>
    <p:sldId id="275" r:id="rId22"/>
    <p:sldId id="276" r:id="rId23"/>
    <p:sldId id="277" r:id="rId24"/>
    <p:sldId id="304" r:id="rId25"/>
    <p:sldId id="279" r:id="rId26"/>
    <p:sldId id="280" r:id="rId27"/>
    <p:sldId id="281" r:id="rId28"/>
    <p:sldId id="305" r:id="rId29"/>
    <p:sldId id="302" r:id="rId30"/>
    <p:sldId id="286" r:id="rId31"/>
    <p:sldId id="30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</p:sldIdLst>
  <p:sldSz cx="9144000" cy="5143500" type="screen16x9"/>
  <p:notesSz cx="6858000" cy="9144000"/>
  <p:embeddedFontLst>
    <p:embeddedFont>
      <p:font typeface="Livvic" charset="0"/>
      <p:regular r:id="rId43"/>
    </p:embeddedFont>
    <p:embeddedFont>
      <p:font typeface="Proxima Nova Semibold" charset="0"/>
      <p:regular r:id="rId44"/>
    </p:embeddedFont>
    <p:embeddedFont>
      <p:font typeface="Fira Sans Extra Condensed Medium" charset="0"/>
      <p:regular r:id="rId45"/>
    </p:embeddedFont>
    <p:embeddedFont>
      <p:font typeface="Catamaran Light" charset="0"/>
      <p:regular r:id="rId46"/>
    </p:embeddedFont>
    <p:embeddedFont>
      <p:font typeface="Proxima Nova" charset="0"/>
      <p:regular r:id="rId47"/>
    </p:embeddedFont>
    <p:embeddedFont>
      <p:font typeface="Roboto" charset="0"/>
      <p:regular r:id="rId48"/>
      <p:bold r:id="rId49"/>
      <p:italic r:id="rId50"/>
      <p:boldItalic r:id="rId51"/>
    </p:embeddedFont>
    <p:embeddedFont>
      <p:font typeface="Unbounded SemiBold" charset="-52"/>
      <p:bold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1590" userDrawn="1">
          <p15:clr>
            <a:srgbClr val="A4A3A4"/>
          </p15:clr>
        </p15:guide>
        <p15:guide id="2" pos="2919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2C39C"/>
    <a:srgbClr val="0F7780"/>
    <a:srgbClr val="234C5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B7E3984-EA7D-4938-8900-2F46BF0133C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Style>
        <a:tcBdr/>
      </a:tcStyle>
    </a:band1H>
    <a:band2H>
      <a:tcStyle>
        <a:tcBdr/>
      </a:tcStyle>
    </a:band2H>
    <a:band1V>
      <a:tcStyle>
        <a:tcBdr/>
      </a:tcStyle>
    </a:band1V>
    <a:band2V>
      <a:tcStyle>
        <a:tcBdr/>
      </a:tcStyle>
    </a:band2V>
    <a:lastCol>
      <a:tcStyle>
        <a:tcBdr/>
      </a:tcStyle>
    </a:lastCol>
    <a:firstCol>
      <a:tcStyle>
        <a:tcBdr/>
      </a:tcStyle>
    </a:firstCol>
    <a:lastRow>
      <a:tcStyle>
        <a:tcBdr/>
      </a:tcStyle>
    </a:lastRow>
    <a:seCell>
      <a:tcStyle>
        <a:tcBdr/>
      </a:tcStyle>
    </a:seCell>
    <a:swCell>
      <a:tcStyle>
        <a:tcBdr/>
      </a:tcStyle>
    </a:swCell>
    <a:firstRow>
      <a:tcStyle>
        <a:tcBdr/>
      </a:tcStyle>
    </a:firstRow>
    <a:neCell>
      <a:tcStyle>
        <a:tcBdr/>
      </a:tcStyle>
    </a:neCell>
    <a:nwCell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142" d="100"/>
          <a:sy n="142" d="100"/>
        </p:scale>
        <p:origin x="-660" y="-102"/>
      </p:cViewPr>
      <p:guideLst>
        <p:guide orient="horz" pos="1590"/>
        <p:guide pos="2919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font" Target="fonts/font4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slide" Target="slides/slide39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font" Target="fonts/font3.fntdata"/><Relationship Id="rId53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7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font" Target="fonts/font9.fntdata"/><Relationship Id="rId3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_____Microsoft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Столбец2</c:v>
                </c:pt>
              </c:strCache>
            </c:strRef>
          </c:tx>
          <c:dPt>
            <c:idx val="0"/>
            <c:bubble3D val="0"/>
            <c:spPr>
              <a:solidFill>
                <a:srgbClr val="0F778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D25-49C2-9B33-7AA0A702C81F}"/>
              </c:ext>
            </c:extLst>
          </c:dPt>
          <c:dPt>
            <c:idx val="1"/>
            <c:bubble3D val="0"/>
            <c:spPr>
              <a:solidFill>
                <a:srgbClr val="234C5E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D25-49C2-9B33-7AA0A702C81F}"/>
              </c:ext>
            </c:extLst>
          </c:dPt>
          <c:dPt>
            <c:idx val="2"/>
            <c:bubble3D val="0"/>
            <c:spPr>
              <a:solidFill>
                <a:srgbClr val="D2C39C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FD25-49C2-9B33-7AA0A702C81F}"/>
              </c:ext>
            </c:extLst>
          </c:dPt>
          <c:cat>
            <c:numRef>
              <c:f>Лист1!$A$2:$A$4</c:f>
              <c:numCache>
                <c:formatCode>General</c:formatCode>
                <c:ptCount val="3"/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30</c:v>
                </c:pt>
                <c:pt idx="1">
                  <c:v>60</c:v>
                </c:pt>
                <c:pt idx="2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FD25-49C2-9B33-7AA0A702C81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uri="{0b15fc19-7d7d-44ad-8c2d-2c3a37ce22c3}">
        <chartProps xmlns="https://web.wps.cn/et/2018/main" chartId="{b6f986dd-6e11-42d1-93e2-91b7d8062bda}"/>
      </c:ext>
    </c:extLst>
  </c:chart>
  <c:spPr>
    <a:noFill/>
    <a:ln>
      <a:noFill/>
    </a:ln>
    <a:effectLst/>
  </c:spPr>
  <c:txPr>
    <a:bodyPr/>
    <a:lstStyle/>
    <a:p>
      <a:pPr>
        <a:defRPr lang="ru-RU"/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737073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" name="Google Shape;121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g33e13d9a7e_0_5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" name="Google Shape;235;g33e13d9a7e_0_5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g33e13d9a7e_0_79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g33e13d9a7e_0_79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g33e13d9a7e_0_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1" name="Google Shape;251;g33e13d9a7e_0_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g545caf3b90_1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" name="Google Shape;319;g545caf3b90_1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g33e13d9a7e_0_5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5" name="Google Shape;335;g33e13d9a7e_0_5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Google Shape;351;g5465e7bc0b_1_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2" name="Google Shape;352;g5465e7bc0b_1_3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g33e13d9a7e_0_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5" name="Google Shape;365;g33e13d9a7e_0_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g5158d5a3ec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" name="Google Shape;375;g5158d5a3ec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g5158d5a3ec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4" name="Google Shape;384;g5158d5a3ec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5158d5a3ec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5158d5a3ec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g33e13d9a7e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" name="Google Shape;139;g33e13d9a7e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3C4043"/>
              </a:solidFill>
              <a:highlight>
                <a:srgbClr val="FFFFFF"/>
              </a:highlight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g33e13d9a7e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1" name="Google Shape;431;g33e13d9a7e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" name="Google Shape;449;g33e13d9a7e_0_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0" name="Google Shape;450;g33e13d9a7e_0_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" name="Google Shape;484;g33e13d9a7e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5" name="Google Shape;485;g33e13d9a7e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g33e13d9a7e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" name="Google Shape;537;g33e13d9a7e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33e13d9a7e_0_4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33e13d9a7e_0_4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g5465e7bc0b_1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0" name="Google Shape;570;g5465e7bc0b_1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g33e13d9a7e_0_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" name="Google Shape;621;g33e13d9a7e_0_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g5522eb7919_1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" name="Google Shape;160;g5522eb7919_1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Google Shape;632;g33e13d9a7e_0_8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" name="Google Shape;633;g33e13d9a7e_0_8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" name="Google Shape;3123;g33e13d9a7e_0_33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4" name="Google Shape;3124;g33e13d9a7e_0_33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9" name="Google Shape;3739;g33e13d9a7e_0_39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0" name="Google Shape;3740;g33e13d9a7e_0_39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" name="Google Shape;4116;g33e13d9a7e_0_43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17" name="Google Shape;4117;g33e13d9a7e_0_43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7" name="Google Shape;4547;g33e13d9a7e_0_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48" name="Google Shape;4548;g33e13d9a7e_0_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9" name="Google Shape;5339;g33e13d9a7e_0_5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0" name="Google Shape;5340;g33e13d9a7e_0_5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0" name="Google Shape;6080;g33e13d9a7e_0_6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81" name="Google Shape;6081;g33e13d9a7e_0_6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2" name="Google Shape;6772;g33e13d9a7e_0_69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73" name="Google Shape;6773;g33e13d9a7e_0_69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2" name="Google Shape;7072;g33e13d9a7e_0_7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3" name="Google Shape;7073;g33e13d9a7e_0_7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g5158d5a3ec_0_2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" name="Google Shape;170;g5158d5a3ec_0_2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solidFill>
                <a:srgbClr val="3C4043"/>
              </a:solidFill>
              <a:highlight>
                <a:srgbClr val="FFFFFF"/>
              </a:highlight>
              <a:latin typeface="Roboto" panose="02000000000000000000"/>
              <a:ea typeface="Roboto" panose="02000000000000000000"/>
              <a:cs typeface="Roboto" panose="02000000000000000000"/>
              <a:sym typeface="Roboto" panose="0200000000000000000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g33e13d9a7e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" name="Google Shape;187;g33e13d9a7e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solidFill>
                <a:srgbClr val="3C4043"/>
              </a:solidFill>
              <a:highlight>
                <a:srgbClr val="FFFFFF"/>
              </a:highlight>
              <a:latin typeface="Roboto" panose="02000000000000000000"/>
              <a:ea typeface="Roboto" panose="02000000000000000000"/>
              <a:cs typeface="Roboto" panose="02000000000000000000"/>
              <a:sym typeface="Roboto" panose="0200000000000000000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g5465e7bc0b_1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" name="Google Shape;201;g5465e7bc0b_1_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050">
              <a:solidFill>
                <a:srgbClr val="3C4043"/>
              </a:solidFill>
              <a:highlight>
                <a:srgbClr val="FFFFFF"/>
              </a:highlight>
              <a:latin typeface="Roboto" panose="02000000000000000000"/>
              <a:ea typeface="Roboto" panose="02000000000000000000"/>
              <a:cs typeface="Roboto" panose="02000000000000000000"/>
              <a:sym typeface="Roboto" panose="0200000000000000000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g56fe61bc2f_1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" name="Google Shape;210;g56fe61bc2f_1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g5158d5a3ec_0_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" name="Google Shape;217;g5158d5a3ec_0_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g33e13d9a7e_0_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" name="Google Shape;226;g33e13d9a7e_0_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>
  <p:cSld name="CUSTOM_7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039575" y="1701225"/>
            <a:ext cx="45924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039575" y="3206400"/>
            <a:ext cx="24021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CUSTOM_35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1"/>
          <p:cNvSpPr txBox="1">
            <a:spLocks noGrp="1"/>
          </p:cNvSpPr>
          <p:nvPr>
            <p:ph type="title"/>
          </p:nvPr>
        </p:nvSpPr>
        <p:spPr>
          <a:xfrm>
            <a:off x="3200250" y="1742750"/>
            <a:ext cx="2743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3600">
                <a:latin typeface="Catamaran Light"/>
                <a:ea typeface="Catamaran Light"/>
                <a:cs typeface="Catamaran Light"/>
                <a:sym typeface="Catamaran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">
  <p:cSld name="CUSTOM_38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2"/>
          <p:cNvSpPr txBox="1">
            <a:spLocks noGrp="1"/>
          </p:cNvSpPr>
          <p:nvPr>
            <p:ph type="ctrTitle"/>
          </p:nvPr>
        </p:nvSpPr>
        <p:spPr>
          <a:xfrm>
            <a:off x="769725" y="1310050"/>
            <a:ext cx="3430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" name="Google Shape;65;p12"/>
          <p:cNvSpPr txBox="1">
            <a:spLocks noGrp="1"/>
          </p:cNvSpPr>
          <p:nvPr>
            <p:ph type="title" idx="2" hasCustomPrompt="1"/>
          </p:nvPr>
        </p:nvSpPr>
        <p:spPr>
          <a:xfrm rot="5400000">
            <a:off x="7142178" y="3570226"/>
            <a:ext cx="1738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 panose="020B0603050000020004"/>
              <a:buNone/>
              <a:defRPr sz="60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CUSTOM_30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3"/>
          <p:cNvSpPr txBox="1">
            <a:spLocks noGrp="1"/>
          </p:cNvSpPr>
          <p:nvPr>
            <p:ph type="ctrTitle"/>
          </p:nvPr>
        </p:nvSpPr>
        <p:spPr>
          <a:xfrm>
            <a:off x="656422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1"/>
          </p:nvPr>
        </p:nvSpPr>
        <p:spPr>
          <a:xfrm>
            <a:off x="656425" y="18867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ctrTitle" idx="2"/>
          </p:nvPr>
        </p:nvSpPr>
        <p:spPr>
          <a:xfrm>
            <a:off x="2650710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3"/>
          </p:nvPr>
        </p:nvSpPr>
        <p:spPr>
          <a:xfrm>
            <a:off x="2610700" y="18867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ctrTitle" idx="4"/>
          </p:nvPr>
        </p:nvSpPr>
        <p:spPr>
          <a:xfrm>
            <a:off x="4638106" y="13944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subTitle" idx="5"/>
          </p:nvPr>
        </p:nvSpPr>
        <p:spPr>
          <a:xfrm>
            <a:off x="4878076" y="18867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ctrTitle" idx="6"/>
          </p:nvPr>
        </p:nvSpPr>
        <p:spPr>
          <a:xfrm rot="5400000">
            <a:off x="6865575" y="1466125"/>
            <a:ext cx="25530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ctrTitle" idx="7"/>
          </p:nvPr>
        </p:nvSpPr>
        <p:spPr>
          <a:xfrm>
            <a:off x="656422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subTitle" idx="8"/>
          </p:nvPr>
        </p:nvSpPr>
        <p:spPr>
          <a:xfrm>
            <a:off x="656425" y="38601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ctrTitle" idx="9"/>
          </p:nvPr>
        </p:nvSpPr>
        <p:spPr>
          <a:xfrm>
            <a:off x="2650710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subTitle" idx="13"/>
          </p:nvPr>
        </p:nvSpPr>
        <p:spPr>
          <a:xfrm>
            <a:off x="2610700" y="38601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8" name="Google Shape;78;p13"/>
          <p:cNvSpPr txBox="1">
            <a:spLocks noGrp="1"/>
          </p:cNvSpPr>
          <p:nvPr>
            <p:ph type="ctrTitle" idx="14"/>
          </p:nvPr>
        </p:nvSpPr>
        <p:spPr>
          <a:xfrm>
            <a:off x="4638106" y="3367816"/>
            <a:ext cx="188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subTitle" idx="15"/>
          </p:nvPr>
        </p:nvSpPr>
        <p:spPr>
          <a:xfrm>
            <a:off x="4878076" y="38601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CUSTOM_3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4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CUSTOM_21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5"/>
          <p:cNvSpPr txBox="1">
            <a:spLocks noGrp="1"/>
          </p:cNvSpPr>
          <p:nvPr>
            <p:ph type="subTitle" idx="1"/>
          </p:nvPr>
        </p:nvSpPr>
        <p:spPr>
          <a:xfrm>
            <a:off x="4633950" y="1847896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4" name="Google Shape;84;p15"/>
          <p:cNvSpPr txBox="1">
            <a:spLocks noGrp="1"/>
          </p:cNvSpPr>
          <p:nvPr>
            <p:ph type="subTitle" idx="2"/>
          </p:nvPr>
        </p:nvSpPr>
        <p:spPr>
          <a:xfrm>
            <a:off x="4633950" y="3827870"/>
            <a:ext cx="18180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5" name="Google Shape;85;p15"/>
          <p:cNvSpPr txBox="1">
            <a:spLocks noGrp="1"/>
          </p:cNvSpPr>
          <p:nvPr>
            <p:ph type="ctrTitle"/>
          </p:nvPr>
        </p:nvSpPr>
        <p:spPr>
          <a:xfrm>
            <a:off x="4633950" y="1539296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ctrTitle" idx="3"/>
          </p:nvPr>
        </p:nvSpPr>
        <p:spPr>
          <a:xfrm>
            <a:off x="4633950" y="351927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7" name="Google Shape;87;p15"/>
          <p:cNvSpPr txBox="1">
            <a:spLocks noGrp="1"/>
          </p:cNvSpPr>
          <p:nvPr>
            <p:ph type="ctrTitle" idx="4"/>
          </p:nvPr>
        </p:nvSpPr>
        <p:spPr>
          <a:xfrm rot="5400000">
            <a:off x="6917175" y="1414524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5">
  <p:cSld name="CUSTOM_32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6"/>
          <p:cNvSpPr txBox="1">
            <a:spLocks noGrp="1"/>
          </p:cNvSpPr>
          <p:nvPr>
            <p:ph type="subTitle" idx="1"/>
          </p:nvPr>
        </p:nvSpPr>
        <p:spPr>
          <a:xfrm>
            <a:off x="2258125" y="3106325"/>
            <a:ext cx="3029100" cy="100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6"/>
          <p:cNvSpPr txBox="1">
            <a:spLocks noGrp="1"/>
          </p:cNvSpPr>
          <p:nvPr>
            <p:ph type="ctrTitle"/>
          </p:nvPr>
        </p:nvSpPr>
        <p:spPr>
          <a:xfrm rot="5400000">
            <a:off x="7241489" y="1041025"/>
            <a:ext cx="1702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4">
  <p:cSld name="CUSTOM_33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7"/>
          <p:cNvSpPr txBox="1">
            <a:spLocks noGrp="1"/>
          </p:cNvSpPr>
          <p:nvPr>
            <p:ph type="subTitle" idx="1"/>
          </p:nvPr>
        </p:nvSpPr>
        <p:spPr>
          <a:xfrm flipH="1">
            <a:off x="840600" y="2432150"/>
            <a:ext cx="1650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2"/>
          </p:nvPr>
        </p:nvSpPr>
        <p:spPr>
          <a:xfrm>
            <a:off x="4702174" y="1049093"/>
            <a:ext cx="1960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ctrTitle"/>
          </p:nvPr>
        </p:nvSpPr>
        <p:spPr>
          <a:xfrm>
            <a:off x="-533400" y="2047350"/>
            <a:ext cx="3024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ctrTitle" idx="3"/>
          </p:nvPr>
        </p:nvSpPr>
        <p:spPr>
          <a:xfrm>
            <a:off x="4702174" y="664293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" name="Google Shape;96;p17"/>
          <p:cNvSpPr txBox="1">
            <a:spLocks noGrp="1"/>
          </p:cNvSpPr>
          <p:nvPr>
            <p:ph type="subTitle" idx="4"/>
          </p:nvPr>
        </p:nvSpPr>
        <p:spPr>
          <a:xfrm>
            <a:off x="4702174" y="3788925"/>
            <a:ext cx="2214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7"/>
          <p:cNvSpPr txBox="1">
            <a:spLocks noGrp="1"/>
          </p:cNvSpPr>
          <p:nvPr>
            <p:ph type="ctrTitle" idx="5"/>
          </p:nvPr>
        </p:nvSpPr>
        <p:spPr>
          <a:xfrm>
            <a:off x="4702174" y="3389725"/>
            <a:ext cx="24756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" name="Google Shape;98;p17"/>
          <p:cNvSpPr txBox="1">
            <a:spLocks noGrp="1"/>
          </p:cNvSpPr>
          <p:nvPr>
            <p:ph type="ctrTitle" idx="6"/>
          </p:nvPr>
        </p:nvSpPr>
        <p:spPr>
          <a:xfrm rot="5400000">
            <a:off x="6860962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2">
  <p:cSld name="CUSTOM_34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8"/>
          <p:cNvSpPr txBox="1">
            <a:spLocks noGrp="1"/>
          </p:cNvSpPr>
          <p:nvPr>
            <p:ph type="ctrTitle"/>
          </p:nvPr>
        </p:nvSpPr>
        <p:spPr>
          <a:xfrm rot="5400000">
            <a:off x="6860962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subTitle" idx="1"/>
          </p:nvPr>
        </p:nvSpPr>
        <p:spPr>
          <a:xfrm>
            <a:off x="1579064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ctrTitle" idx="2"/>
          </p:nvPr>
        </p:nvSpPr>
        <p:spPr>
          <a:xfrm>
            <a:off x="1579064" y="176240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subTitle" idx="3"/>
          </p:nvPr>
        </p:nvSpPr>
        <p:spPr>
          <a:xfrm>
            <a:off x="4068269" y="2147200"/>
            <a:ext cx="16266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ctrTitle" idx="4"/>
          </p:nvPr>
        </p:nvSpPr>
        <p:spPr>
          <a:xfrm>
            <a:off x="3075567" y="1762400"/>
            <a:ext cx="26193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6">
  <p:cSld name="CUSTOM_11_1_2_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ctrTitle"/>
          </p:nvPr>
        </p:nvSpPr>
        <p:spPr>
          <a:xfrm>
            <a:off x="831200" y="376498"/>
            <a:ext cx="38673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None/>
              <a:defRPr sz="1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subTitle" idx="1"/>
          </p:nvPr>
        </p:nvSpPr>
        <p:spPr>
          <a:xfrm>
            <a:off x="831200" y="2314225"/>
            <a:ext cx="30816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95932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2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3423902" y="38747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3423900" y="802521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2023007" y="654113"/>
            <a:ext cx="1739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 txBox="1">
            <a:spLocks noGrp="1"/>
          </p:cNvSpPr>
          <p:nvPr>
            <p:ph type="ctrTitle" idx="3"/>
          </p:nvPr>
        </p:nvSpPr>
        <p:spPr>
          <a:xfrm>
            <a:off x="3425264" y="1224286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4"/>
          </p:nvPr>
        </p:nvSpPr>
        <p:spPr>
          <a:xfrm>
            <a:off x="3425259" y="1638859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5" hasCustomPrompt="1"/>
          </p:nvPr>
        </p:nvSpPr>
        <p:spPr>
          <a:xfrm>
            <a:off x="2023007" y="1488788"/>
            <a:ext cx="1615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18" name="Google Shape;18;p3"/>
          <p:cNvSpPr txBox="1">
            <a:spLocks noGrp="1"/>
          </p:cNvSpPr>
          <p:nvPr>
            <p:ph type="ctrTitle" idx="6"/>
          </p:nvPr>
        </p:nvSpPr>
        <p:spPr>
          <a:xfrm>
            <a:off x="3427999" y="206109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7"/>
          </p:nvPr>
        </p:nvSpPr>
        <p:spPr>
          <a:xfrm>
            <a:off x="3427997" y="247519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8" hasCustomPrompt="1"/>
          </p:nvPr>
        </p:nvSpPr>
        <p:spPr>
          <a:xfrm>
            <a:off x="2023007" y="232346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 idx="9"/>
          </p:nvPr>
        </p:nvSpPr>
        <p:spPr>
          <a:xfrm rot="5400000">
            <a:off x="6601629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ctrTitle" idx="13"/>
          </p:nvPr>
        </p:nvSpPr>
        <p:spPr>
          <a:xfrm>
            <a:off x="3427999" y="2897911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4"/>
          </p:nvPr>
        </p:nvSpPr>
        <p:spPr>
          <a:xfrm>
            <a:off x="3427997" y="3311534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15" hasCustomPrompt="1"/>
          </p:nvPr>
        </p:nvSpPr>
        <p:spPr>
          <a:xfrm>
            <a:off x="2023007" y="3158138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ctrTitle" idx="16"/>
          </p:nvPr>
        </p:nvSpPr>
        <p:spPr>
          <a:xfrm>
            <a:off x="3427999" y="373472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subTitle" idx="17"/>
          </p:nvPr>
        </p:nvSpPr>
        <p:spPr>
          <a:xfrm>
            <a:off x="3427997" y="4147872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18" hasCustomPrompt="1"/>
          </p:nvPr>
        </p:nvSpPr>
        <p:spPr>
          <a:xfrm>
            <a:off x="2023007" y="399281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 panose="020B0603050000020004"/>
              <a:buNone/>
              <a:defRPr sz="4800">
                <a:latin typeface="Fira Sans Extra Condensed Medium" panose="020B0603050000020004"/>
                <a:ea typeface="Fira Sans Extra Condensed Medium" panose="020B0603050000020004"/>
                <a:cs typeface="Fira Sans Extra Condensed Medium" panose="020B0603050000020004"/>
                <a:sym typeface="Fira Sans Extra Condensed Medium" panose="020B0603050000020004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CUSTOM_13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672375" y="1432475"/>
            <a:ext cx="3498000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subTitle" idx="1"/>
          </p:nvPr>
        </p:nvSpPr>
        <p:spPr>
          <a:xfrm flipH="1">
            <a:off x="1667175" y="2154225"/>
            <a:ext cx="2503200" cy="117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1">
  <p:cSld name="CUSTOM_27_1_1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"/>
          <p:cNvSpPr txBox="1">
            <a:spLocks noGrp="1"/>
          </p:cNvSpPr>
          <p:nvPr>
            <p:ph type="ctrTitle"/>
          </p:nvPr>
        </p:nvSpPr>
        <p:spPr>
          <a:xfrm>
            <a:off x="631875" y="842025"/>
            <a:ext cx="287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subTitle" idx="1"/>
          </p:nvPr>
        </p:nvSpPr>
        <p:spPr>
          <a:xfrm>
            <a:off x="631884" y="1410841"/>
            <a:ext cx="2480700" cy="53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ctrTitle" idx="2"/>
          </p:nvPr>
        </p:nvSpPr>
        <p:spPr>
          <a:xfrm>
            <a:off x="4213664" y="842025"/>
            <a:ext cx="26979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ubTitle" idx="3"/>
          </p:nvPr>
        </p:nvSpPr>
        <p:spPr>
          <a:xfrm>
            <a:off x="4213664" y="1410841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ctrTitle" idx="4"/>
          </p:nvPr>
        </p:nvSpPr>
        <p:spPr>
          <a:xfrm>
            <a:off x="631883" y="3331927"/>
            <a:ext cx="28713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5"/>
          </p:nvPr>
        </p:nvSpPr>
        <p:spPr>
          <a:xfrm>
            <a:off x="631884" y="3914208"/>
            <a:ext cx="2480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ctrTitle" idx="6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ctrTitle" idx="7"/>
          </p:nvPr>
        </p:nvSpPr>
        <p:spPr>
          <a:xfrm>
            <a:off x="4213664" y="3331934"/>
            <a:ext cx="25860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subTitle" idx="8"/>
          </p:nvPr>
        </p:nvSpPr>
        <p:spPr>
          <a:xfrm>
            <a:off x="4213664" y="3914208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1">
  <p:cSld name="CUSTOM_27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6"/>
          <p:cNvSpPr txBox="1">
            <a:spLocks noGrp="1"/>
          </p:cNvSpPr>
          <p:nvPr>
            <p:ph type="ctrTitle"/>
          </p:nvPr>
        </p:nvSpPr>
        <p:spPr>
          <a:xfrm>
            <a:off x="4921575" y="2993035"/>
            <a:ext cx="18282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ubTitle" idx="1"/>
          </p:nvPr>
        </p:nvSpPr>
        <p:spPr>
          <a:xfrm>
            <a:off x="4921575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4" name="Google Shape;44;p6"/>
          <p:cNvSpPr txBox="1">
            <a:spLocks noGrp="1"/>
          </p:cNvSpPr>
          <p:nvPr>
            <p:ph type="ctrTitle" idx="2"/>
          </p:nvPr>
        </p:nvSpPr>
        <p:spPr>
          <a:xfrm>
            <a:off x="906139" y="2993035"/>
            <a:ext cx="18282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5" name="Google Shape;45;p6"/>
          <p:cNvSpPr txBox="1">
            <a:spLocks noGrp="1"/>
          </p:cNvSpPr>
          <p:nvPr>
            <p:ph type="subTitle" idx="3"/>
          </p:nvPr>
        </p:nvSpPr>
        <p:spPr>
          <a:xfrm>
            <a:off x="906139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6" name="Google Shape;46;p6"/>
          <p:cNvSpPr txBox="1">
            <a:spLocks noGrp="1"/>
          </p:cNvSpPr>
          <p:nvPr>
            <p:ph type="ctrTitle" idx="4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7" name="Google Shape;47;p6"/>
          <p:cNvSpPr txBox="1">
            <a:spLocks noGrp="1"/>
          </p:cNvSpPr>
          <p:nvPr>
            <p:ph type="ctrTitle" idx="5"/>
          </p:nvPr>
        </p:nvSpPr>
        <p:spPr>
          <a:xfrm>
            <a:off x="2928557" y="2993035"/>
            <a:ext cx="1798800" cy="644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None/>
              <a:defRPr sz="1800">
                <a:solidFill>
                  <a:srgbClr val="F3F3F3"/>
                </a:solidFill>
              </a:defRPr>
            </a:lvl9pPr>
          </a:lstStyle>
          <a:p>
            <a:endParaRPr/>
          </a:p>
        </p:txBody>
      </p:sp>
      <p:sp>
        <p:nvSpPr>
          <p:cNvPr id="48" name="Google Shape;48;p6"/>
          <p:cNvSpPr txBox="1">
            <a:spLocks noGrp="1"/>
          </p:cNvSpPr>
          <p:nvPr>
            <p:ph type="subTitle" idx="6"/>
          </p:nvPr>
        </p:nvSpPr>
        <p:spPr>
          <a:xfrm>
            <a:off x="2928550" y="3553810"/>
            <a:ext cx="14763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CUSTOM_14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7"/>
          <p:cNvSpPr txBox="1">
            <a:spLocks noGrp="1"/>
          </p:cNvSpPr>
          <p:nvPr>
            <p:ph type="ctrTitle"/>
          </p:nvPr>
        </p:nvSpPr>
        <p:spPr>
          <a:xfrm>
            <a:off x="5432000" y="710675"/>
            <a:ext cx="28881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subTitle" idx="1"/>
          </p:nvPr>
        </p:nvSpPr>
        <p:spPr>
          <a:xfrm>
            <a:off x="5363550" y="2724625"/>
            <a:ext cx="2956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8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8"/>
          <p:cNvSpPr txBox="1">
            <a:spLocks noGrp="1"/>
          </p:cNvSpPr>
          <p:nvPr>
            <p:ph type="subTitle" idx="1"/>
          </p:nvPr>
        </p:nvSpPr>
        <p:spPr>
          <a:xfrm>
            <a:off x="915175" y="3380775"/>
            <a:ext cx="3960600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8"/>
          <p:cNvSpPr txBox="1">
            <a:spLocks noGrp="1"/>
          </p:cNvSpPr>
          <p:nvPr>
            <p:ph type="subTitle" idx="2"/>
          </p:nvPr>
        </p:nvSpPr>
        <p:spPr>
          <a:xfrm>
            <a:off x="915175" y="4004575"/>
            <a:ext cx="1821000" cy="2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b="1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3">
  <p:cSld name="CUSTOM_16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9"/>
          <p:cNvSpPr txBox="1">
            <a:spLocks noGrp="1"/>
          </p:cNvSpPr>
          <p:nvPr>
            <p:ph type="subTitle" idx="1"/>
          </p:nvPr>
        </p:nvSpPr>
        <p:spPr>
          <a:xfrm>
            <a:off x="2117847" y="3380460"/>
            <a:ext cx="2951400" cy="2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ctrTitle"/>
          </p:nvPr>
        </p:nvSpPr>
        <p:spPr>
          <a:xfrm rot="-5400000">
            <a:off x="-343101" y="1759150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4">
  <p:cSld name="CUSTOM_16_1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0"/>
          <p:cNvSpPr txBox="1">
            <a:spLocks noGrp="1"/>
          </p:cNvSpPr>
          <p:nvPr>
            <p:ph type="subTitle" idx="1"/>
          </p:nvPr>
        </p:nvSpPr>
        <p:spPr>
          <a:xfrm flipH="1">
            <a:off x="4189625" y="3380460"/>
            <a:ext cx="2951400" cy="2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0"/>
          <p:cNvSpPr txBox="1">
            <a:spLocks noGrp="1"/>
          </p:cNvSpPr>
          <p:nvPr>
            <p:ph type="ctrTitle"/>
          </p:nvPr>
        </p:nvSpPr>
        <p:spPr>
          <a:xfrm rot="5400000">
            <a:off x="6612409" y="1752564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Livvic"/>
              <a:buNone/>
              <a:defRPr sz="28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●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tamaran Light"/>
              <a:buChar char="○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Catamaran Light"/>
              <a:buChar char="■"/>
              <a:defRPr sz="1200">
                <a:solidFill>
                  <a:schemeClr val="dk1"/>
                </a:solidFill>
                <a:latin typeface="Catamaran Light"/>
                <a:ea typeface="Catamaran Light"/>
                <a:cs typeface="Catamaran Light"/>
                <a:sym typeface="Catamaran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9" r:id="rId1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2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endParaRPr/>
          </a:p>
        </p:txBody>
      </p:sp>
      <p:sp>
        <p:nvSpPr>
          <p:cNvPr id="117" name="Google Shape;117;p22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●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○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■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●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○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■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●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○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 panose="02000506030000020004"/>
              <a:buChar char="■"/>
              <a:defRPr sz="1100">
                <a:solidFill>
                  <a:srgbClr val="435D74"/>
                </a:solidFill>
                <a:latin typeface="Proxima Nova" panose="02000506030000020004"/>
                <a:ea typeface="Proxima Nova" panose="02000506030000020004"/>
                <a:cs typeface="Proxima Nova" panose="02000506030000020004"/>
                <a:sym typeface="Proxima Nova" panose="020005060300000200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8.jpeg"/><Relationship Id="rId5" Type="http://schemas.openxmlformats.org/officeDocument/2006/relationships/image" Target="../media/image17.png"/><Relationship Id="rId4" Type="http://schemas.openxmlformats.org/officeDocument/2006/relationships/image" Target="../media/image16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4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2.png"/><Relationship Id="rId5" Type="http://schemas.openxmlformats.org/officeDocument/2006/relationships/image" Target="../media/image4.png"/><Relationship Id="rId4" Type="http://schemas.openxmlformats.org/officeDocument/2006/relationships/image" Target="../media/image3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Unbounded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0.xml"/><Relationship Id="rId4" Type="http://schemas.openxmlformats.org/officeDocument/2006/relationships/hyperlink" Target="https://fonts.google.com/specimen/Commissioner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" name="Google Shape;123;p24"/>
          <p:cNvPicPr preferRelativeResize="0"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481165" y="0"/>
            <a:ext cx="7662835" cy="5142196"/>
          </a:xfrm>
          <a:prstGeom prst="rect">
            <a:avLst/>
          </a:prstGeom>
          <a:noFill/>
          <a:ln>
            <a:noFill/>
          </a:ln>
        </p:spPr>
      </p:pic>
      <p:sp>
        <p:nvSpPr>
          <p:cNvPr id="124" name="Google Shape;124;p24"/>
          <p:cNvSpPr/>
          <p:nvPr/>
        </p:nvSpPr>
        <p:spPr>
          <a:xfrm rot="5400000">
            <a:off x="2003447" y="-560723"/>
            <a:ext cx="3358800" cy="6175645"/>
          </a:xfrm>
          <a:prstGeom prst="rect">
            <a:avLst/>
          </a:prstGeom>
          <a:solidFill>
            <a:srgbClr val="0F7780">
              <a:alpha val="57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24"/>
          <p:cNvSpPr txBox="1">
            <a:spLocks noGrp="1"/>
          </p:cNvSpPr>
          <p:nvPr>
            <p:ph type="subTitle" idx="1"/>
          </p:nvPr>
        </p:nvSpPr>
        <p:spPr>
          <a:xfrm>
            <a:off x="1039422" y="3376800"/>
            <a:ext cx="3003306" cy="546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Commissioner Light" pitchFamily="2" charset="0"/>
              </a:rPr>
              <a:t>Начало презентации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126" name="Google Shape;126;p24"/>
          <p:cNvSpPr txBox="1">
            <a:spLocks noGrp="1"/>
          </p:cNvSpPr>
          <p:nvPr>
            <p:ph type="ctrTitle"/>
          </p:nvPr>
        </p:nvSpPr>
        <p:spPr>
          <a:xfrm>
            <a:off x="642026" y="1220100"/>
            <a:ext cx="6394314" cy="226342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ШАБЛОН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  <a:sym typeface="Livvic"/>
              </a:rPr>
              <a:t>ПРЕЗЕНТАЦИИ</a:t>
            </a:r>
            <a:endParaRPr dirty="0">
              <a:solidFill>
                <a:schemeClr val="lt1"/>
              </a:solidFill>
              <a:latin typeface="Unbounded SemiBold" pitchFamily="2" charset="-52"/>
              <a:sym typeface="Livvic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РГУ СОЦТЕХ</a:t>
            </a:r>
            <a:endParaRPr dirty="0">
              <a:solidFill>
                <a:schemeClr val="lt1"/>
              </a:solidFill>
              <a:latin typeface="Unbounded SemiBold" pitchFamily="2" charset="-52"/>
              <a:sym typeface="Livvic"/>
            </a:endParaRPr>
          </a:p>
        </p:txBody>
      </p:sp>
      <p:sp>
        <p:nvSpPr>
          <p:cNvPr id="127" name="Google Shape;127;p24"/>
          <p:cNvSpPr/>
          <p:nvPr/>
        </p:nvSpPr>
        <p:spPr>
          <a:xfrm rot="-5400000" flipH="1">
            <a:off x="7354200" y="2416550"/>
            <a:ext cx="3358800" cy="2211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" name="Google Shape;228;p33" descr="D:\Презентация\_FCA0579-2.jpg_FCA0579-2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541750"/>
            <a:ext cx="7195801" cy="4059901"/>
          </a:xfrm>
          <a:prstGeom prst="rect">
            <a:avLst/>
          </a:prstGeom>
          <a:noFill/>
          <a:ln>
            <a:noFill/>
          </a:ln>
        </p:spPr>
      </p:pic>
      <p:sp>
        <p:nvSpPr>
          <p:cNvPr id="229" name="Google Shape;229;p33"/>
          <p:cNvSpPr/>
          <p:nvPr/>
        </p:nvSpPr>
        <p:spPr>
          <a:xfrm rot="-5400000" flipH="1">
            <a:off x="5836301" y="2013850"/>
            <a:ext cx="4059900" cy="11157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33"/>
          <p:cNvSpPr/>
          <p:nvPr/>
        </p:nvSpPr>
        <p:spPr>
          <a:xfrm rot="5400000">
            <a:off x="4527603" y="1947125"/>
            <a:ext cx="1440300" cy="38814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33"/>
          <p:cNvSpPr txBox="1">
            <a:spLocks noGrp="1"/>
          </p:cNvSpPr>
          <p:nvPr>
            <p:ph type="subTitle" idx="1"/>
          </p:nvPr>
        </p:nvSpPr>
        <p:spPr>
          <a:xfrm flipH="1">
            <a:off x="3524035" y="3380460"/>
            <a:ext cx="3616989" cy="10374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 b="1" dirty="0">
                <a:solidFill>
                  <a:schemeClr val="lt1"/>
                </a:solidFill>
                <a:latin typeface="Commissioner Light" pitchFamily="2" charset="0"/>
              </a:rPr>
              <a:t>Учредителем Университета является Российская Федерация, функции и полномочия Учредителя осуществляет Министерство науки и высшего образования Российской Федерации.</a:t>
            </a:r>
            <a:endParaRPr b="1"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232" name="Google Shape;232;p33"/>
          <p:cNvSpPr txBox="1">
            <a:spLocks noGrp="1"/>
          </p:cNvSpPr>
          <p:nvPr>
            <p:ph type="ctrTitle"/>
          </p:nvPr>
        </p:nvSpPr>
        <p:spPr>
          <a:xfrm rot="5400000">
            <a:off x="6612409" y="1752564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БУДУЩЕЕ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34"/>
          <p:cNvSpPr/>
          <p:nvPr/>
        </p:nvSpPr>
        <p:spPr>
          <a:xfrm rot="-5400000" flipH="1">
            <a:off x="3281200" y="-725975"/>
            <a:ext cx="2581500" cy="61590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34"/>
          <p:cNvSpPr txBox="1">
            <a:spLocks noGrp="1"/>
          </p:cNvSpPr>
          <p:nvPr>
            <p:ph type="title"/>
          </p:nvPr>
        </p:nvSpPr>
        <p:spPr>
          <a:xfrm>
            <a:off x="1786699" y="1742750"/>
            <a:ext cx="5570302" cy="136361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2500" dirty="0">
                <a:solidFill>
                  <a:schemeClr val="lt1"/>
                </a:solidFill>
                <a:latin typeface="Unbounded SemiBold" pitchFamily="2" charset="-52"/>
              </a:rPr>
              <a:t>ОБРАЗОВАТЕЛЬНЫЕ</a:t>
            </a:r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 ТРЕНДЫ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239" name="Google Shape;239;p34"/>
          <p:cNvSpPr/>
          <p:nvPr/>
        </p:nvSpPr>
        <p:spPr>
          <a:xfrm rot="-5400000" flipH="1">
            <a:off x="593250" y="3993775"/>
            <a:ext cx="556500" cy="17430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34"/>
          <p:cNvSpPr/>
          <p:nvPr/>
        </p:nvSpPr>
        <p:spPr>
          <a:xfrm rot="-5400000" flipH="1">
            <a:off x="8279175" y="74250"/>
            <a:ext cx="939000" cy="7905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35"/>
          <p:cNvSpPr/>
          <p:nvPr/>
        </p:nvSpPr>
        <p:spPr>
          <a:xfrm>
            <a:off x="6695440" y="0"/>
            <a:ext cx="2443480" cy="51435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35"/>
          <p:cNvSpPr/>
          <p:nvPr/>
        </p:nvSpPr>
        <p:spPr>
          <a:xfrm>
            <a:off x="724444" y="540000"/>
            <a:ext cx="4119129" cy="1568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35"/>
          <p:cNvSpPr txBox="1">
            <a:spLocks noGrp="1"/>
          </p:cNvSpPr>
          <p:nvPr>
            <p:ph type="ctrTitle"/>
          </p:nvPr>
        </p:nvSpPr>
        <p:spPr>
          <a:xfrm>
            <a:off x="769725" y="811658"/>
            <a:ext cx="4110500" cy="107619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ОСНОВНЫЕ ТРЕБОВАНИЯ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36"/>
          <p:cNvSpPr txBox="1">
            <a:spLocks noGrp="1"/>
          </p:cNvSpPr>
          <p:nvPr>
            <p:ph type="ctrTitle" idx="6"/>
          </p:nvPr>
        </p:nvSpPr>
        <p:spPr>
          <a:xfrm rot="5400000">
            <a:off x="6447769" y="1883931"/>
            <a:ext cx="3388612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ОСНОВНЫЕ ТРЕБОВАНИЯ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254" name="Google Shape;254;p36"/>
          <p:cNvSpPr txBox="1">
            <a:spLocks noGrp="1"/>
          </p:cNvSpPr>
          <p:nvPr>
            <p:ph type="subTitle" idx="1"/>
          </p:nvPr>
        </p:nvSpPr>
        <p:spPr>
          <a:xfrm>
            <a:off x="656425" y="18867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Суть 1 проекта</a:t>
            </a:r>
            <a:endParaRPr lang="en-GB" dirty="0"/>
          </a:p>
        </p:txBody>
      </p:sp>
      <p:sp>
        <p:nvSpPr>
          <p:cNvPr id="255" name="Google Shape;255;p36"/>
          <p:cNvSpPr txBox="1">
            <a:spLocks noGrp="1"/>
          </p:cNvSpPr>
          <p:nvPr>
            <p:ph type="subTitle" idx="3"/>
          </p:nvPr>
        </p:nvSpPr>
        <p:spPr>
          <a:xfrm>
            <a:off x="2610700" y="18867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Суть 2 проекта</a:t>
            </a:r>
            <a:endParaRPr lang="en-GB" dirty="0"/>
          </a:p>
        </p:txBody>
      </p:sp>
      <p:sp>
        <p:nvSpPr>
          <p:cNvPr id="256" name="Google Shape;256;p36"/>
          <p:cNvSpPr txBox="1">
            <a:spLocks noGrp="1"/>
          </p:cNvSpPr>
          <p:nvPr>
            <p:ph type="subTitle" idx="5"/>
          </p:nvPr>
        </p:nvSpPr>
        <p:spPr>
          <a:xfrm>
            <a:off x="4878076" y="18867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Суть 3 проекта</a:t>
            </a:r>
            <a:endParaRPr lang="en-GB" dirty="0"/>
          </a:p>
        </p:txBody>
      </p:sp>
      <p:sp>
        <p:nvSpPr>
          <p:cNvPr id="257" name="Google Shape;257;p36"/>
          <p:cNvSpPr txBox="1">
            <a:spLocks noGrp="1"/>
          </p:cNvSpPr>
          <p:nvPr>
            <p:ph type="ctrTitle" idx="2"/>
          </p:nvPr>
        </p:nvSpPr>
        <p:spPr>
          <a:xfrm>
            <a:off x="2650710" y="13944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Unbounded SemiBold" pitchFamily="2" charset="-52"/>
              </a:rPr>
              <a:t>2 ПРОЕКТ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258" name="Google Shape;258;p36"/>
          <p:cNvSpPr txBox="1">
            <a:spLocks noGrp="1"/>
          </p:cNvSpPr>
          <p:nvPr>
            <p:ph type="ctrTitle" idx="4"/>
          </p:nvPr>
        </p:nvSpPr>
        <p:spPr>
          <a:xfrm>
            <a:off x="4638106" y="13944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Unbounded SemiBold" pitchFamily="2" charset="-52"/>
              </a:rPr>
              <a:t>3 ПРОЕКТ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259" name="Google Shape;259;p36"/>
          <p:cNvSpPr txBox="1">
            <a:spLocks noGrp="1"/>
          </p:cNvSpPr>
          <p:nvPr>
            <p:ph type="ctrTitle"/>
          </p:nvPr>
        </p:nvSpPr>
        <p:spPr>
          <a:xfrm>
            <a:off x="656422" y="13944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Unbounded SemiBold" pitchFamily="2" charset="-52"/>
              </a:rPr>
              <a:t>1 ПРОЕКТ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260" name="Google Shape;260;p36"/>
          <p:cNvSpPr/>
          <p:nvPr/>
        </p:nvSpPr>
        <p:spPr>
          <a:xfrm>
            <a:off x="758600" y="921000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36"/>
          <p:cNvSpPr/>
          <p:nvPr/>
        </p:nvSpPr>
        <p:spPr>
          <a:xfrm>
            <a:off x="3356166" y="921000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36"/>
          <p:cNvSpPr/>
          <p:nvPr/>
        </p:nvSpPr>
        <p:spPr>
          <a:xfrm>
            <a:off x="5972088" y="921000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36"/>
          <p:cNvSpPr/>
          <p:nvPr/>
        </p:nvSpPr>
        <p:spPr>
          <a:xfrm>
            <a:off x="758600" y="2900975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36"/>
          <p:cNvSpPr/>
          <p:nvPr/>
        </p:nvSpPr>
        <p:spPr>
          <a:xfrm>
            <a:off x="3356166" y="2900975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36"/>
          <p:cNvSpPr/>
          <p:nvPr/>
        </p:nvSpPr>
        <p:spPr>
          <a:xfrm>
            <a:off x="5972088" y="2900975"/>
            <a:ext cx="459000" cy="459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6" name="Google Shape;266;p36"/>
          <p:cNvGrpSpPr/>
          <p:nvPr/>
        </p:nvGrpSpPr>
        <p:grpSpPr>
          <a:xfrm>
            <a:off x="796850" y="975157"/>
            <a:ext cx="382519" cy="350682"/>
            <a:chOff x="2903337" y="4279032"/>
            <a:chExt cx="382519" cy="350682"/>
          </a:xfrm>
        </p:grpSpPr>
        <p:sp>
          <p:nvSpPr>
            <p:cNvPr id="267" name="Google Shape;267;p36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6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6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6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6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6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6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6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6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6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6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6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6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6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6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" name="Google Shape;282;p36"/>
          <p:cNvSpPr/>
          <p:nvPr/>
        </p:nvSpPr>
        <p:spPr>
          <a:xfrm>
            <a:off x="3406159" y="971282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3" name="Google Shape;283;p36"/>
          <p:cNvGrpSpPr/>
          <p:nvPr/>
        </p:nvGrpSpPr>
        <p:grpSpPr>
          <a:xfrm>
            <a:off x="6010317" y="1012267"/>
            <a:ext cx="383632" cy="276449"/>
            <a:chOff x="3933342" y="4315767"/>
            <a:chExt cx="383632" cy="276449"/>
          </a:xfrm>
        </p:grpSpPr>
        <p:sp>
          <p:nvSpPr>
            <p:cNvPr id="284" name="Google Shape;284;p36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6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6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6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6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6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" name="Google Shape;290;p36"/>
          <p:cNvGrpSpPr/>
          <p:nvPr/>
        </p:nvGrpSpPr>
        <p:grpSpPr>
          <a:xfrm>
            <a:off x="819565" y="2979180"/>
            <a:ext cx="337069" cy="302593"/>
            <a:chOff x="3441065" y="4302505"/>
            <a:chExt cx="337069" cy="302593"/>
          </a:xfrm>
        </p:grpSpPr>
        <p:sp>
          <p:nvSpPr>
            <p:cNvPr id="291" name="Google Shape;291;p36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6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6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6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6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6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6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6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6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6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6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6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6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" name="Google Shape;304;p36"/>
          <p:cNvSpPr/>
          <p:nvPr/>
        </p:nvSpPr>
        <p:spPr>
          <a:xfrm>
            <a:off x="3403885" y="29746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5" name="Google Shape;305;p36"/>
          <p:cNvGrpSpPr/>
          <p:nvPr/>
        </p:nvGrpSpPr>
        <p:grpSpPr>
          <a:xfrm>
            <a:off x="6057877" y="2961961"/>
            <a:ext cx="337070" cy="337040"/>
            <a:chOff x="1305327" y="2894211"/>
            <a:chExt cx="357520" cy="357488"/>
          </a:xfrm>
        </p:grpSpPr>
        <p:sp>
          <p:nvSpPr>
            <p:cNvPr id="306" name="Google Shape;306;p36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6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6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6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6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1" name="Google Shape;311;p36"/>
          <p:cNvSpPr txBox="1">
            <a:spLocks noGrp="1"/>
          </p:cNvSpPr>
          <p:nvPr>
            <p:ph type="ctrTitle" idx="7"/>
          </p:nvPr>
        </p:nvSpPr>
        <p:spPr>
          <a:xfrm>
            <a:off x="656422" y="33678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Unbounded SemiBold" pitchFamily="2" charset="-52"/>
              </a:rPr>
              <a:t>4 ПРОЕКТ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312" name="Google Shape;312;p36"/>
          <p:cNvSpPr txBox="1">
            <a:spLocks noGrp="1"/>
          </p:cNvSpPr>
          <p:nvPr>
            <p:ph type="subTitle" idx="8"/>
          </p:nvPr>
        </p:nvSpPr>
        <p:spPr>
          <a:xfrm>
            <a:off x="656425" y="3860125"/>
            <a:ext cx="1563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Суть 4 проекта</a:t>
            </a:r>
            <a:endParaRPr lang="en-GB" dirty="0"/>
          </a:p>
        </p:txBody>
      </p:sp>
      <p:sp>
        <p:nvSpPr>
          <p:cNvPr id="313" name="Google Shape;313;p36"/>
          <p:cNvSpPr txBox="1">
            <a:spLocks noGrp="1"/>
          </p:cNvSpPr>
          <p:nvPr>
            <p:ph type="ctrTitle" idx="9"/>
          </p:nvPr>
        </p:nvSpPr>
        <p:spPr>
          <a:xfrm>
            <a:off x="2650710" y="33678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Unbounded SemiBold" pitchFamily="2" charset="-52"/>
              </a:rPr>
              <a:t>5 ПРОЕКТ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314" name="Google Shape;314;p36"/>
          <p:cNvSpPr txBox="1">
            <a:spLocks noGrp="1"/>
          </p:cNvSpPr>
          <p:nvPr>
            <p:ph type="subTitle" idx="13"/>
          </p:nvPr>
        </p:nvSpPr>
        <p:spPr>
          <a:xfrm>
            <a:off x="2610700" y="3860125"/>
            <a:ext cx="19614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Суть 5 проекта</a:t>
            </a:r>
            <a:endParaRPr lang="en-GB" dirty="0"/>
          </a:p>
        </p:txBody>
      </p:sp>
      <p:sp>
        <p:nvSpPr>
          <p:cNvPr id="315" name="Google Shape;315;p36"/>
          <p:cNvSpPr txBox="1">
            <a:spLocks noGrp="1"/>
          </p:cNvSpPr>
          <p:nvPr>
            <p:ph type="ctrTitle" idx="14"/>
          </p:nvPr>
        </p:nvSpPr>
        <p:spPr>
          <a:xfrm>
            <a:off x="4638106" y="3367816"/>
            <a:ext cx="188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Unbounded SemiBold" pitchFamily="2" charset="-52"/>
              </a:rPr>
              <a:t>6 ПРОЕКТ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316" name="Google Shape;316;p36"/>
          <p:cNvSpPr txBox="1">
            <a:spLocks noGrp="1"/>
          </p:cNvSpPr>
          <p:nvPr>
            <p:ph type="subTitle" idx="15"/>
          </p:nvPr>
        </p:nvSpPr>
        <p:spPr>
          <a:xfrm>
            <a:off x="4878076" y="3860125"/>
            <a:ext cx="1648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/>
              <a:t>Суть 6 проекта</a:t>
            </a:r>
            <a:endParaRPr lang="en-GB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37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ПРОЦЕНТЫ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324" name="Google Shape;324;p37"/>
          <p:cNvSpPr/>
          <p:nvPr/>
        </p:nvSpPr>
        <p:spPr>
          <a:xfrm>
            <a:off x="4495800" y="1169475"/>
            <a:ext cx="2719200" cy="694200"/>
          </a:xfrm>
          <a:prstGeom prst="rect">
            <a:avLst/>
          </a:prstGeom>
          <a:solidFill>
            <a:srgbClr val="0F7780">
              <a:alpha val="72941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37"/>
          <p:cNvSpPr/>
          <p:nvPr/>
        </p:nvSpPr>
        <p:spPr>
          <a:xfrm>
            <a:off x="4495800" y="2011800"/>
            <a:ext cx="2719200" cy="694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37"/>
          <p:cNvSpPr/>
          <p:nvPr/>
        </p:nvSpPr>
        <p:spPr>
          <a:xfrm>
            <a:off x="4495800" y="2854125"/>
            <a:ext cx="2719200" cy="694200"/>
          </a:xfrm>
          <a:prstGeom prst="rect">
            <a:avLst/>
          </a:prstGeom>
          <a:solidFill>
            <a:srgbClr val="D2C3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37"/>
          <p:cNvSpPr txBox="1">
            <a:spLocks noGrp="1"/>
          </p:cNvSpPr>
          <p:nvPr>
            <p:ph type="ctrTitle"/>
          </p:nvPr>
        </p:nvSpPr>
        <p:spPr>
          <a:xfrm>
            <a:off x="4781548" y="1272825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400" b="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ПРОЕКТ 1</a:t>
            </a:r>
            <a:endParaRPr sz="1400" b="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28" name="Google Shape;328;p37"/>
          <p:cNvSpPr txBox="1">
            <a:spLocks noGrp="1"/>
          </p:cNvSpPr>
          <p:nvPr>
            <p:ph type="ctrTitle"/>
          </p:nvPr>
        </p:nvSpPr>
        <p:spPr>
          <a:xfrm>
            <a:off x="4781548" y="2115150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400" b="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ПРОЕКТ 2</a:t>
            </a:r>
            <a:endParaRPr sz="1400" b="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29" name="Google Shape;329;p37"/>
          <p:cNvSpPr txBox="1">
            <a:spLocks noGrp="1"/>
          </p:cNvSpPr>
          <p:nvPr>
            <p:ph type="ctrTitle"/>
          </p:nvPr>
        </p:nvSpPr>
        <p:spPr>
          <a:xfrm>
            <a:off x="4781559" y="2946675"/>
            <a:ext cx="16479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400" b="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ПРОЕКТ 3</a:t>
            </a:r>
            <a:endParaRPr sz="1400" b="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30" name="Google Shape;330;p37"/>
          <p:cNvSpPr txBox="1">
            <a:spLocks noGrp="1"/>
          </p:cNvSpPr>
          <p:nvPr>
            <p:ph type="ctrTitle"/>
          </p:nvPr>
        </p:nvSpPr>
        <p:spPr>
          <a:xfrm>
            <a:off x="5753473" y="1272825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30%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31" name="Google Shape;331;p37"/>
          <p:cNvSpPr txBox="1">
            <a:spLocks noGrp="1"/>
          </p:cNvSpPr>
          <p:nvPr>
            <p:ph type="ctrTitle"/>
          </p:nvPr>
        </p:nvSpPr>
        <p:spPr>
          <a:xfrm>
            <a:off x="5753473" y="2115150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60%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32" name="Google Shape;332;p37"/>
          <p:cNvSpPr txBox="1">
            <a:spLocks noGrp="1"/>
          </p:cNvSpPr>
          <p:nvPr>
            <p:ph type="ctrTitle"/>
          </p:nvPr>
        </p:nvSpPr>
        <p:spPr>
          <a:xfrm>
            <a:off x="5753473" y="2946688"/>
            <a:ext cx="13575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10%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graphicFrame>
        <p:nvGraphicFramePr>
          <p:cNvPr id="5" name="Диаграмма 4"/>
          <p:cNvGraphicFramePr/>
          <p:nvPr/>
        </p:nvGraphicFramePr>
        <p:xfrm>
          <a:off x="-879566" y="326900"/>
          <a:ext cx="6096000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p38"/>
          <p:cNvSpPr/>
          <p:nvPr/>
        </p:nvSpPr>
        <p:spPr>
          <a:xfrm>
            <a:off x="720000" y="1976981"/>
            <a:ext cx="3135900" cy="11679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" name="Google Shape;338;p38"/>
          <p:cNvSpPr/>
          <p:nvPr/>
        </p:nvSpPr>
        <p:spPr>
          <a:xfrm>
            <a:off x="3511625" y="802226"/>
            <a:ext cx="2887500" cy="77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38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НАШИ ЦИФРЫ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340" name="Google Shape;340;p38"/>
          <p:cNvSpPr txBox="1">
            <a:spLocks noGrp="1"/>
          </p:cNvSpPr>
          <p:nvPr>
            <p:ph type="ctrTitle"/>
          </p:nvPr>
        </p:nvSpPr>
        <p:spPr>
          <a:xfrm>
            <a:off x="3719621" y="898681"/>
            <a:ext cx="2622204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400" b="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ФАКУЛЬТЕТОВ</a:t>
            </a:r>
            <a:endParaRPr sz="1400" b="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41" name="Google Shape;341;p38"/>
          <p:cNvSpPr txBox="1">
            <a:spLocks noGrp="1"/>
          </p:cNvSpPr>
          <p:nvPr>
            <p:ph type="ctrTitle"/>
          </p:nvPr>
        </p:nvSpPr>
        <p:spPr>
          <a:xfrm>
            <a:off x="847325" y="2328000"/>
            <a:ext cx="2830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 err="1">
                <a:solidFill>
                  <a:schemeClr val="lt1"/>
                </a:solidFill>
                <a:latin typeface="Unbounded SemiBold" pitchFamily="2" charset="-52"/>
              </a:rPr>
              <a:t>xxxx</a:t>
            </a:r>
            <a:r>
              <a:rPr lang="en-GB" dirty="0">
                <a:solidFill>
                  <a:schemeClr val="lt1"/>
                </a:solidFill>
                <a:latin typeface="Unbounded SemiBold" pitchFamily="2" charset="-52"/>
              </a:rPr>
              <a:t> 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42" name="Google Shape;342;p38"/>
          <p:cNvSpPr/>
          <p:nvPr/>
        </p:nvSpPr>
        <p:spPr>
          <a:xfrm>
            <a:off x="3511625" y="2184150"/>
            <a:ext cx="2887500" cy="775200"/>
          </a:xfrm>
          <a:prstGeom prst="rect">
            <a:avLst/>
          </a:prstGeom>
          <a:solidFill>
            <a:srgbClr val="0F7780">
              <a:alpha val="7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38"/>
          <p:cNvSpPr txBox="1">
            <a:spLocks noGrp="1"/>
          </p:cNvSpPr>
          <p:nvPr>
            <p:ph type="ctrTitle"/>
          </p:nvPr>
        </p:nvSpPr>
        <p:spPr>
          <a:xfrm>
            <a:off x="3719621" y="2300025"/>
            <a:ext cx="2622204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400" b="0" dirty="0"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СТУДЕНТОВ</a:t>
            </a:r>
            <a:endParaRPr sz="1400" b="0" dirty="0"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44" name="Google Shape;344;p38"/>
          <p:cNvSpPr/>
          <p:nvPr/>
        </p:nvSpPr>
        <p:spPr>
          <a:xfrm>
            <a:off x="3511625" y="3550150"/>
            <a:ext cx="2887500" cy="77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38"/>
          <p:cNvSpPr txBox="1">
            <a:spLocks noGrp="1"/>
          </p:cNvSpPr>
          <p:nvPr>
            <p:ph type="ctrTitle"/>
          </p:nvPr>
        </p:nvSpPr>
        <p:spPr>
          <a:xfrm>
            <a:off x="3719621" y="3694000"/>
            <a:ext cx="2622204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ru-RU" sz="1400" b="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СОТРУДНИКОВ</a:t>
            </a:r>
            <a:endParaRPr sz="1400" b="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46" name="Google Shape;346;p38"/>
          <p:cNvSpPr/>
          <p:nvPr/>
        </p:nvSpPr>
        <p:spPr>
          <a:xfrm>
            <a:off x="720000" y="603850"/>
            <a:ext cx="3135900" cy="11679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" name="Google Shape;347;p38"/>
          <p:cNvSpPr txBox="1">
            <a:spLocks noGrp="1"/>
          </p:cNvSpPr>
          <p:nvPr>
            <p:ph type="ctrTitle"/>
          </p:nvPr>
        </p:nvSpPr>
        <p:spPr>
          <a:xfrm>
            <a:off x="847325" y="962025"/>
            <a:ext cx="2830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lt1"/>
                </a:solidFill>
                <a:latin typeface="Unbounded SemiBold" pitchFamily="2" charset="-52"/>
              </a:rPr>
              <a:t>XX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348" name="Google Shape;348;p38"/>
          <p:cNvSpPr/>
          <p:nvPr/>
        </p:nvSpPr>
        <p:spPr>
          <a:xfrm>
            <a:off x="720000" y="3350112"/>
            <a:ext cx="3135900" cy="11679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38"/>
          <p:cNvSpPr txBox="1">
            <a:spLocks noGrp="1"/>
          </p:cNvSpPr>
          <p:nvPr>
            <p:ph type="ctrTitle"/>
          </p:nvPr>
        </p:nvSpPr>
        <p:spPr>
          <a:xfrm>
            <a:off x="847325" y="3693975"/>
            <a:ext cx="2830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lt1"/>
                </a:solidFill>
                <a:latin typeface="Unbounded SemiBold" pitchFamily="2" charset="-52"/>
              </a:rPr>
              <a:t>xxx 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4" name="Google Shape;354;p39" descr="D:\Презентация\photo_2024-01-29_21-46-00 (2).jpgphoto_2024-01-29_21-46-00 (2)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652475"/>
            <a:ext cx="4091849" cy="1867501"/>
          </a:xfrm>
          <a:prstGeom prst="rect">
            <a:avLst/>
          </a:prstGeom>
          <a:noFill/>
          <a:ln>
            <a:noFill/>
          </a:ln>
        </p:spPr>
      </p:pic>
      <p:sp>
        <p:nvSpPr>
          <p:cNvPr id="355" name="Google Shape;355;p39"/>
          <p:cNvSpPr txBox="1">
            <a:spLocks noGrp="1"/>
          </p:cNvSpPr>
          <p:nvPr>
            <p:ph type="ctrTitle" idx="4"/>
          </p:nvPr>
        </p:nvSpPr>
        <p:spPr>
          <a:xfrm rot="5400000">
            <a:off x="6917175" y="1414524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ЦЕЛИ ПРОЕКТА</a:t>
            </a:r>
            <a:endParaRPr dirty="0">
              <a:latin typeface="Unbounded SemiBold" pitchFamily="2" charset="-52"/>
            </a:endParaRPr>
          </a:p>
        </p:txBody>
      </p:sp>
      <p:pic>
        <p:nvPicPr>
          <p:cNvPr id="356" name="Google Shape;356;p39" descr="D:\Презентация\photo_2024-01-29_21-46-00.jpgphoto_2024-01-29_21-46-00"/>
          <p:cNvPicPr preferRelativeResize="0"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671"/>
          <a:stretch>
            <a:fillRect/>
          </a:stretch>
        </p:blipFill>
        <p:spPr>
          <a:xfrm>
            <a:off x="0" y="2623525"/>
            <a:ext cx="4091849" cy="1867501"/>
          </a:xfrm>
          <a:prstGeom prst="rect">
            <a:avLst/>
          </a:prstGeom>
          <a:noFill/>
          <a:ln>
            <a:noFill/>
          </a:ln>
        </p:spPr>
      </p:pic>
      <p:sp>
        <p:nvSpPr>
          <p:cNvPr id="357" name="Google Shape;357;p39"/>
          <p:cNvSpPr txBox="1">
            <a:spLocks noGrp="1"/>
          </p:cNvSpPr>
          <p:nvPr>
            <p:ph type="subTitle" idx="1"/>
          </p:nvPr>
        </p:nvSpPr>
        <p:spPr>
          <a:xfrm>
            <a:off x="4633950" y="1847896"/>
            <a:ext cx="2177816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Commissioner Light" pitchFamily="2" charset="0"/>
              </a:rPr>
              <a:t>1 ЦЕЛЬ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358" name="Google Shape;358;p39"/>
          <p:cNvSpPr txBox="1">
            <a:spLocks noGrp="1"/>
          </p:cNvSpPr>
          <p:nvPr>
            <p:ph type="subTitle" idx="2"/>
          </p:nvPr>
        </p:nvSpPr>
        <p:spPr>
          <a:xfrm>
            <a:off x="4633950" y="3827870"/>
            <a:ext cx="2177816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Commissioner Light" pitchFamily="2" charset="0"/>
              </a:rPr>
              <a:t>2 ЦЕЛЬ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359" name="Google Shape;359;p39"/>
          <p:cNvSpPr txBox="1">
            <a:spLocks noGrp="1"/>
          </p:cNvSpPr>
          <p:nvPr>
            <p:ph type="ctrTitle"/>
          </p:nvPr>
        </p:nvSpPr>
        <p:spPr>
          <a:xfrm>
            <a:off x="4633950" y="1539296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ЦЕЛЬ 1</a:t>
            </a:r>
            <a:endParaRPr dirty="0">
              <a:solidFill>
                <a:srgbClr val="FFFFFF"/>
              </a:solidFill>
              <a:latin typeface="Unbounded SemiBold" pitchFamily="2" charset="-52"/>
            </a:endParaRPr>
          </a:p>
        </p:txBody>
      </p:sp>
      <p:sp>
        <p:nvSpPr>
          <p:cNvPr id="360" name="Google Shape;360;p39"/>
          <p:cNvSpPr txBox="1">
            <a:spLocks noGrp="1"/>
          </p:cNvSpPr>
          <p:nvPr>
            <p:ph type="ctrTitle" idx="3"/>
          </p:nvPr>
        </p:nvSpPr>
        <p:spPr>
          <a:xfrm>
            <a:off x="4633950" y="3519270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ЦЕЛЬ 2</a:t>
            </a:r>
            <a:endParaRPr dirty="0">
              <a:solidFill>
                <a:srgbClr val="FFFFFF"/>
              </a:solidFill>
              <a:latin typeface="Unbounded SemiBold" pitchFamily="2" charset="-52"/>
            </a:endParaRPr>
          </a:p>
        </p:txBody>
      </p:sp>
      <p:sp>
        <p:nvSpPr>
          <p:cNvPr id="361" name="Google Shape;361;p39"/>
          <p:cNvSpPr/>
          <p:nvPr/>
        </p:nvSpPr>
        <p:spPr>
          <a:xfrm>
            <a:off x="4091850" y="652475"/>
            <a:ext cx="159300" cy="18675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39"/>
          <p:cNvSpPr/>
          <p:nvPr/>
        </p:nvSpPr>
        <p:spPr>
          <a:xfrm>
            <a:off x="4091850" y="2623525"/>
            <a:ext cx="159300" cy="18675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Google Shape;367;p40"/>
          <p:cNvSpPr/>
          <p:nvPr/>
        </p:nvSpPr>
        <p:spPr>
          <a:xfrm>
            <a:off x="0" y="771925"/>
            <a:ext cx="7215000" cy="3571500"/>
          </a:xfrm>
          <a:prstGeom prst="rect">
            <a:avLst/>
          </a:prstGeom>
          <a:solidFill>
            <a:srgbClr val="0F7780">
              <a:alpha val="49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40"/>
          <p:cNvSpPr/>
          <p:nvPr/>
        </p:nvSpPr>
        <p:spPr>
          <a:xfrm>
            <a:off x="0" y="771925"/>
            <a:ext cx="7215000" cy="2493900"/>
          </a:xfrm>
          <a:prstGeom prst="rect">
            <a:avLst/>
          </a:prstGeom>
          <a:solidFill>
            <a:srgbClr val="0F7780">
              <a:alpha val="49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40"/>
          <p:cNvSpPr/>
          <p:nvPr/>
        </p:nvSpPr>
        <p:spPr>
          <a:xfrm>
            <a:off x="0" y="771925"/>
            <a:ext cx="7215000" cy="1428300"/>
          </a:xfrm>
          <a:prstGeom prst="rect">
            <a:avLst/>
          </a:prstGeom>
          <a:solidFill>
            <a:srgbClr val="0F7780">
              <a:alpha val="491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40"/>
          <p:cNvSpPr/>
          <p:nvPr/>
        </p:nvSpPr>
        <p:spPr>
          <a:xfrm>
            <a:off x="0" y="771925"/>
            <a:ext cx="1620000" cy="35715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40"/>
          <p:cNvSpPr txBox="1">
            <a:spLocks noGrp="1"/>
          </p:cNvSpPr>
          <p:nvPr>
            <p:ph type="ctrTitle"/>
          </p:nvPr>
        </p:nvSpPr>
        <p:spPr>
          <a:xfrm rot="5400000">
            <a:off x="6248999" y="2277225"/>
            <a:ext cx="4175201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ПРОГНОЗИРУЕМЫЕ РЕЗУЛЬТАТЫ</a:t>
            </a:r>
            <a:endParaRPr dirty="0">
              <a:latin typeface="Unbounded SemiBold" pitchFamily="2" charset="-52"/>
            </a:endParaRPr>
          </a:p>
        </p:txBody>
      </p:sp>
      <p:graphicFrame>
        <p:nvGraphicFramePr>
          <p:cNvPr id="372" name="Google Shape;372;p40"/>
          <p:cNvGraphicFramePr/>
          <p:nvPr>
            <p:extLst>
              <p:ext uri="{D42A27DB-BD31-4B8C-83A1-F6EECF244321}">
                <p14:modId xmlns:p14="http://schemas.microsoft.com/office/powerpoint/2010/main" val="1453844791"/>
              </p:ext>
            </p:extLst>
          </p:nvPr>
        </p:nvGraphicFramePr>
        <p:xfrm>
          <a:off x="369869" y="810025"/>
          <a:ext cx="6806629" cy="3471275"/>
        </p:xfrm>
        <a:graphic>
          <a:graphicData uri="http://schemas.openxmlformats.org/drawingml/2006/table">
            <a:tbl>
              <a:tblPr>
                <a:noFill/>
                <a:tableStyleId>{7B7E3984-EA7D-4938-8900-2F46BF0133CC}</a:tableStyleId>
              </a:tblPr>
              <a:tblGrid>
                <a:gridCol w="94317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54988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46114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49109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36132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425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b="1">
                        <a:solidFill>
                          <a:schemeClr val="dk1"/>
                        </a:solidFill>
                        <a:latin typeface="Livvic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ПРОЕКТ 1</a:t>
                      </a:r>
                      <a:endParaRPr sz="1200" b="1" dirty="0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ПРОЕКТ 2</a:t>
                      </a:r>
                      <a:endParaRPr sz="1200" b="1" dirty="0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ПРОЕКТ 3</a:t>
                      </a:r>
                      <a:endParaRPr sz="1200" b="1" dirty="0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dk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ПРОЕКТ 4</a:t>
                      </a:r>
                      <a:endParaRPr sz="1200" b="1" dirty="0">
                        <a:solidFill>
                          <a:schemeClr val="dk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5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lt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ЗОНА 1</a:t>
                      </a:r>
                      <a:endParaRPr sz="1200" b="1" dirty="0">
                        <a:solidFill>
                          <a:schemeClr val="lt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50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100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20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30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015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lt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ЗОНА 2</a:t>
                      </a:r>
                      <a:endParaRPr sz="1200" b="1" dirty="0">
                        <a:solidFill>
                          <a:schemeClr val="lt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23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34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45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56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015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200" b="1" dirty="0">
                          <a:solidFill>
                            <a:schemeClr val="lt1"/>
                          </a:solidFill>
                          <a:latin typeface="Unbounded SemiBold" pitchFamily="2" charset="-52"/>
                          <a:ea typeface="Livvic"/>
                          <a:cs typeface="Livvic"/>
                          <a:sym typeface="Livvic"/>
                        </a:rPr>
                        <a:t>ЗОНА 3</a:t>
                      </a:r>
                      <a:endParaRPr sz="1200" b="1" dirty="0">
                        <a:solidFill>
                          <a:schemeClr val="lt1"/>
                        </a:solidFill>
                        <a:latin typeface="Unbounded SemiBold" pitchFamily="2" charset="-52"/>
                        <a:ea typeface="Livvic"/>
                        <a:cs typeface="Livvic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234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45</a:t>
                      </a:r>
                      <a:endParaRPr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dirty="0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65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GB" dirty="0">
                          <a:solidFill>
                            <a:schemeClr val="dk1"/>
                          </a:solidFill>
                          <a:latin typeface="Commissioner Light" pitchFamily="2" charset="0"/>
                          <a:ea typeface="Livvic Light"/>
                          <a:cs typeface="Livvic Light"/>
                          <a:sym typeface="Livvic Light"/>
                        </a:rPr>
                        <a:t>56</a:t>
                      </a:r>
                      <a:endParaRPr dirty="0">
                        <a:solidFill>
                          <a:schemeClr val="dk1"/>
                        </a:solidFill>
                        <a:latin typeface="Commissioner Light" pitchFamily="2" charset="0"/>
                        <a:ea typeface="Livvic Light"/>
                        <a:cs typeface="Livvic Light"/>
                        <a:sym typeface="Livvic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41"/>
          <p:cNvSpPr/>
          <p:nvPr/>
        </p:nvSpPr>
        <p:spPr>
          <a:xfrm>
            <a:off x="1634400" y="2849950"/>
            <a:ext cx="4275000" cy="17535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" name="Google Shape;378;p41"/>
          <p:cNvSpPr txBox="1">
            <a:spLocks noGrp="1"/>
          </p:cNvSpPr>
          <p:nvPr>
            <p:ph type="subTitle" idx="1"/>
          </p:nvPr>
        </p:nvSpPr>
        <p:spPr>
          <a:xfrm>
            <a:off x="2007579" y="3106325"/>
            <a:ext cx="3530192" cy="100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 dirty="0">
                <a:solidFill>
                  <a:schemeClr val="lt1"/>
                </a:solidFill>
                <a:latin typeface="Commissioner Light" pitchFamily="2" charset="0"/>
              </a:rPr>
              <a:t>Учредителем Университета является Российская Федерация, функции и полномочия Учредителя осуществляет Министерство науки и высшего образования Российской Федерации.</a:t>
            </a:r>
          </a:p>
        </p:txBody>
      </p:sp>
      <p:pic>
        <p:nvPicPr>
          <p:cNvPr id="379" name="Google Shape;379;p41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634401" y="0"/>
            <a:ext cx="4274876" cy="2849950"/>
          </a:xfrm>
          <a:prstGeom prst="rect">
            <a:avLst/>
          </a:prstGeom>
          <a:noFill/>
          <a:ln>
            <a:noFill/>
          </a:ln>
        </p:spPr>
      </p:pic>
      <p:sp>
        <p:nvSpPr>
          <p:cNvPr id="380" name="Google Shape;380;p41"/>
          <p:cNvSpPr txBox="1">
            <a:spLocks noGrp="1"/>
          </p:cNvSpPr>
          <p:nvPr>
            <p:ph type="ctrTitle"/>
          </p:nvPr>
        </p:nvSpPr>
        <p:spPr>
          <a:xfrm rot="5400000">
            <a:off x="6968559" y="1357600"/>
            <a:ext cx="2335951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КРАТКИЙ ОБЗОР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381" name="Google Shape;381;p41"/>
          <p:cNvSpPr/>
          <p:nvPr/>
        </p:nvSpPr>
        <p:spPr>
          <a:xfrm>
            <a:off x="-165700" y="540000"/>
            <a:ext cx="2320200" cy="1386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p42"/>
          <p:cNvSpPr/>
          <p:nvPr/>
        </p:nvSpPr>
        <p:spPr>
          <a:xfrm>
            <a:off x="0" y="229075"/>
            <a:ext cx="3152700" cy="25236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" name="Google Shape;387;p42"/>
          <p:cNvSpPr/>
          <p:nvPr/>
        </p:nvSpPr>
        <p:spPr>
          <a:xfrm>
            <a:off x="3873250" y="3102525"/>
            <a:ext cx="5270700" cy="944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42"/>
          <p:cNvSpPr txBox="1"/>
          <p:nvPr/>
        </p:nvSpPr>
        <p:spPr>
          <a:xfrm flipH="1">
            <a:off x="3873246" y="3394575"/>
            <a:ext cx="1277503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00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Вставьте сюда свой мультимедийный контент</a:t>
            </a:r>
            <a:endParaRPr sz="100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389" name="Google Shape;389;p42"/>
          <p:cNvSpPr txBox="1">
            <a:spLocks noGrp="1"/>
          </p:cNvSpPr>
          <p:nvPr>
            <p:ph type="ctrTitle"/>
          </p:nvPr>
        </p:nvSpPr>
        <p:spPr>
          <a:xfrm rot="5400000">
            <a:off x="7570313" y="1112002"/>
            <a:ext cx="2194872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КРАТКИЙ ОБЗОР</a:t>
            </a:r>
            <a:endParaRPr dirty="0">
              <a:latin typeface="Unbounded SemiBold" pitchFamily="2" charset="-52"/>
            </a:endParaRPr>
          </a:p>
        </p:txBody>
      </p:sp>
      <p:pic>
        <p:nvPicPr>
          <p:cNvPr id="390" name="Google Shape;390;p42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48300" y="540001"/>
            <a:ext cx="3557448" cy="30910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42" descr="D:\Презентация\photo_2024-01-29_21-46-09.jpgphoto_2024-01-29_21-46-09"/>
          <p:cNvPicPr preferRelativeResize="0"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995650" y="682025"/>
            <a:ext cx="3273250" cy="1851549"/>
          </a:xfrm>
          <a:prstGeom prst="rect">
            <a:avLst/>
          </a:prstGeom>
          <a:noFill/>
          <a:ln>
            <a:noFill/>
          </a:ln>
        </p:spPr>
      </p:pic>
      <p:sp>
        <p:nvSpPr>
          <p:cNvPr id="392" name="Google Shape;392;p42"/>
          <p:cNvSpPr/>
          <p:nvPr/>
        </p:nvSpPr>
        <p:spPr>
          <a:xfrm>
            <a:off x="2388522" y="1364604"/>
            <a:ext cx="487515" cy="486396"/>
          </a:xfrm>
          <a:custGeom>
            <a:avLst/>
            <a:gdLst/>
            <a:ahLst/>
            <a:cxnLst/>
            <a:rect l="l" t="t" r="r" b="b"/>
            <a:pathLst>
              <a:path w="14878" h="14845" extrusionOk="0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42"/>
          <p:cNvSpPr/>
          <p:nvPr/>
        </p:nvSpPr>
        <p:spPr>
          <a:xfrm>
            <a:off x="1042355" y="2354218"/>
            <a:ext cx="3152751" cy="17585"/>
          </a:xfrm>
          <a:custGeom>
            <a:avLst/>
            <a:gdLst/>
            <a:ahLst/>
            <a:cxnLst/>
            <a:rect l="l" t="t" r="r" b="b"/>
            <a:pathLst>
              <a:path w="148173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42"/>
          <p:cNvSpPr/>
          <p:nvPr/>
        </p:nvSpPr>
        <p:spPr>
          <a:xfrm>
            <a:off x="1042355" y="2354218"/>
            <a:ext cx="1510383" cy="17585"/>
          </a:xfrm>
          <a:custGeom>
            <a:avLst/>
            <a:gdLst/>
            <a:ahLst/>
            <a:cxnLst/>
            <a:rect l="l" t="t" r="r" b="b"/>
            <a:pathLst>
              <a:path w="70985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42"/>
          <p:cNvSpPr/>
          <p:nvPr/>
        </p:nvSpPr>
        <p:spPr>
          <a:xfrm>
            <a:off x="2539116" y="2337350"/>
            <a:ext cx="51832" cy="51302"/>
          </a:xfrm>
          <a:custGeom>
            <a:avLst/>
            <a:gdLst/>
            <a:ahLst/>
            <a:cxnLst/>
            <a:rect l="l" t="t" r="r" b="b"/>
            <a:pathLst>
              <a:path w="2436" h="2436" extrusionOk="0">
                <a:moveTo>
                  <a:pt x="1235" y="1"/>
                </a:moveTo>
                <a:cubicBezTo>
                  <a:pt x="568" y="1"/>
                  <a:pt x="1" y="535"/>
                  <a:pt x="1" y="1202"/>
                </a:cubicBezTo>
                <a:cubicBezTo>
                  <a:pt x="1" y="1902"/>
                  <a:pt x="568" y="2436"/>
                  <a:pt x="1235" y="2436"/>
                </a:cubicBezTo>
                <a:cubicBezTo>
                  <a:pt x="1902" y="2436"/>
                  <a:pt x="2436" y="1902"/>
                  <a:pt x="2436" y="1202"/>
                </a:cubicBezTo>
                <a:cubicBezTo>
                  <a:pt x="2436" y="535"/>
                  <a:pt x="1902" y="1"/>
                  <a:pt x="12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42"/>
          <p:cNvSpPr/>
          <p:nvPr/>
        </p:nvSpPr>
        <p:spPr>
          <a:xfrm>
            <a:off x="1230513" y="2256223"/>
            <a:ext cx="47527" cy="52655"/>
          </a:xfrm>
          <a:custGeom>
            <a:avLst/>
            <a:gdLst/>
            <a:ahLst/>
            <a:cxnLst/>
            <a:rect l="l" t="t" r="r" b="b"/>
            <a:pathLst>
              <a:path w="3337" h="3697" extrusionOk="0">
                <a:moveTo>
                  <a:pt x="361" y="0"/>
                </a:moveTo>
                <a:cubicBezTo>
                  <a:pt x="175" y="0"/>
                  <a:pt x="0" y="151"/>
                  <a:pt x="0" y="380"/>
                </a:cubicBezTo>
                <a:lnTo>
                  <a:pt x="0" y="3349"/>
                </a:lnTo>
                <a:cubicBezTo>
                  <a:pt x="0" y="3551"/>
                  <a:pt x="173" y="3696"/>
                  <a:pt x="358" y="3696"/>
                </a:cubicBezTo>
                <a:cubicBezTo>
                  <a:pt x="417" y="3696"/>
                  <a:pt x="478" y="3681"/>
                  <a:pt x="534" y="3649"/>
                </a:cubicBezTo>
                <a:lnTo>
                  <a:pt x="3103" y="2148"/>
                </a:lnTo>
                <a:cubicBezTo>
                  <a:pt x="3336" y="2015"/>
                  <a:pt x="3336" y="1681"/>
                  <a:pt x="3103" y="1548"/>
                </a:cubicBezTo>
                <a:lnTo>
                  <a:pt x="534" y="47"/>
                </a:lnTo>
                <a:cubicBezTo>
                  <a:pt x="479" y="15"/>
                  <a:pt x="419" y="0"/>
                  <a:pt x="361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42"/>
          <p:cNvSpPr/>
          <p:nvPr/>
        </p:nvSpPr>
        <p:spPr>
          <a:xfrm>
            <a:off x="1288462" y="2252605"/>
            <a:ext cx="10468" cy="59875"/>
          </a:xfrm>
          <a:custGeom>
            <a:avLst/>
            <a:gdLst/>
            <a:ahLst/>
            <a:cxnLst/>
            <a:rect l="l" t="t" r="r" b="b"/>
            <a:pathLst>
              <a:path w="735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35" y="4037"/>
                  <a:pt x="735" y="3836"/>
                </a:cubicBezTo>
                <a:lnTo>
                  <a:pt x="735" y="367"/>
                </a:lnTo>
                <a:cubicBezTo>
                  <a:pt x="735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42"/>
          <p:cNvSpPr/>
          <p:nvPr/>
        </p:nvSpPr>
        <p:spPr>
          <a:xfrm>
            <a:off x="1117448" y="2252605"/>
            <a:ext cx="9984" cy="59875"/>
          </a:xfrm>
          <a:custGeom>
            <a:avLst/>
            <a:gdLst/>
            <a:ahLst/>
            <a:cxnLst/>
            <a:rect l="l" t="t" r="r" b="b"/>
            <a:pathLst>
              <a:path w="701" h="4204" extrusionOk="0">
                <a:moveTo>
                  <a:pt x="367" y="0"/>
                </a:moveTo>
                <a:cubicBezTo>
                  <a:pt x="167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67" y="4203"/>
                  <a:pt x="367" y="4203"/>
                </a:cubicBezTo>
                <a:cubicBezTo>
                  <a:pt x="534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7" y="0"/>
                  <a:pt x="367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42"/>
          <p:cNvSpPr/>
          <p:nvPr/>
        </p:nvSpPr>
        <p:spPr>
          <a:xfrm>
            <a:off x="1091314" y="2252605"/>
            <a:ext cx="9998" cy="59875"/>
          </a:xfrm>
          <a:custGeom>
            <a:avLst/>
            <a:gdLst/>
            <a:ahLst/>
            <a:cxnLst/>
            <a:rect l="l" t="t" r="r" b="b"/>
            <a:pathLst>
              <a:path w="702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42"/>
          <p:cNvSpPr/>
          <p:nvPr/>
        </p:nvSpPr>
        <p:spPr>
          <a:xfrm>
            <a:off x="6802329" y="2114088"/>
            <a:ext cx="29938" cy="59875"/>
          </a:xfrm>
          <a:custGeom>
            <a:avLst/>
            <a:gdLst/>
            <a:ahLst/>
            <a:cxnLst/>
            <a:rect l="l" t="t" r="r" b="b"/>
            <a:pathLst>
              <a:path w="2102" h="4204" extrusionOk="0">
                <a:moveTo>
                  <a:pt x="334" y="0"/>
                </a:moveTo>
                <a:cubicBezTo>
                  <a:pt x="134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34" y="4203"/>
                  <a:pt x="334" y="4203"/>
                </a:cubicBezTo>
                <a:lnTo>
                  <a:pt x="1735" y="4203"/>
                </a:lnTo>
                <a:cubicBezTo>
                  <a:pt x="1935" y="4203"/>
                  <a:pt x="2102" y="4037"/>
                  <a:pt x="2102" y="3836"/>
                </a:cubicBezTo>
                <a:cubicBezTo>
                  <a:pt x="2102" y="3636"/>
                  <a:pt x="1935" y="3503"/>
                  <a:pt x="1735" y="3503"/>
                </a:cubicBezTo>
                <a:lnTo>
                  <a:pt x="701" y="3503"/>
                </a:lnTo>
                <a:lnTo>
                  <a:pt x="701" y="734"/>
                </a:lnTo>
                <a:lnTo>
                  <a:pt x="1735" y="734"/>
                </a:lnTo>
                <a:cubicBezTo>
                  <a:pt x="1935" y="734"/>
                  <a:pt x="2102" y="567"/>
                  <a:pt x="2102" y="367"/>
                </a:cubicBezTo>
                <a:cubicBezTo>
                  <a:pt x="2102" y="167"/>
                  <a:pt x="1935" y="0"/>
                  <a:pt x="1735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42"/>
          <p:cNvSpPr/>
          <p:nvPr/>
        </p:nvSpPr>
        <p:spPr>
          <a:xfrm>
            <a:off x="6840325" y="2114088"/>
            <a:ext cx="30422" cy="59875"/>
          </a:xfrm>
          <a:custGeom>
            <a:avLst/>
            <a:gdLst/>
            <a:ahLst/>
            <a:cxnLst/>
            <a:rect l="l" t="t" r="r" b="b"/>
            <a:pathLst>
              <a:path w="2136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cubicBezTo>
                  <a:pt x="1" y="567"/>
                  <a:pt x="168" y="734"/>
                  <a:pt x="368" y="734"/>
                </a:cubicBezTo>
                <a:lnTo>
                  <a:pt x="1402" y="734"/>
                </a:lnTo>
                <a:lnTo>
                  <a:pt x="1402" y="3503"/>
                </a:lnTo>
                <a:lnTo>
                  <a:pt x="368" y="3503"/>
                </a:lnTo>
                <a:cubicBezTo>
                  <a:pt x="168" y="3503"/>
                  <a:pt x="1" y="3636"/>
                  <a:pt x="1" y="3836"/>
                </a:cubicBezTo>
                <a:cubicBezTo>
                  <a:pt x="1" y="4037"/>
                  <a:pt x="168" y="4203"/>
                  <a:pt x="368" y="4203"/>
                </a:cubicBezTo>
                <a:lnTo>
                  <a:pt x="1769" y="4203"/>
                </a:lnTo>
                <a:cubicBezTo>
                  <a:pt x="1969" y="4203"/>
                  <a:pt x="2136" y="4037"/>
                  <a:pt x="2136" y="3836"/>
                </a:cubicBezTo>
                <a:lnTo>
                  <a:pt x="2136" y="367"/>
                </a:lnTo>
                <a:cubicBezTo>
                  <a:pt x="2136" y="167"/>
                  <a:pt x="1969" y="0"/>
                  <a:pt x="1769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02" name="Google Shape;402;p42"/>
          <p:cNvPicPr preferRelativeResize="0"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50750" y="2295098"/>
            <a:ext cx="3273249" cy="2308402"/>
          </a:xfrm>
          <a:prstGeom prst="rect">
            <a:avLst/>
          </a:prstGeom>
          <a:noFill/>
          <a:ln>
            <a:noFill/>
          </a:ln>
        </p:spPr>
      </p:pic>
      <p:pic>
        <p:nvPicPr>
          <p:cNvPr id="403" name="Google Shape;403;p42" descr="D:\Презентация\photo_2024-01-29_21-46-00 (3).jpgphoto_2024-01-29_21-46-00 (3)"/>
          <p:cNvPicPr preferRelativeResize="0"/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436300" y="2453188"/>
            <a:ext cx="2702152" cy="1992225"/>
          </a:xfrm>
          <a:prstGeom prst="rect">
            <a:avLst/>
          </a:prstGeom>
          <a:noFill/>
          <a:ln>
            <a:noFill/>
          </a:ln>
        </p:spPr>
      </p:pic>
      <p:sp>
        <p:nvSpPr>
          <p:cNvPr id="404" name="Google Shape;404;p42"/>
          <p:cNvSpPr/>
          <p:nvPr/>
        </p:nvSpPr>
        <p:spPr>
          <a:xfrm>
            <a:off x="6583237" y="3249667"/>
            <a:ext cx="408290" cy="407347"/>
          </a:xfrm>
          <a:custGeom>
            <a:avLst/>
            <a:gdLst/>
            <a:ahLst/>
            <a:cxnLst/>
            <a:rect l="l" t="t" r="r" b="b"/>
            <a:pathLst>
              <a:path w="14878" h="14845" extrusionOk="0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42"/>
          <p:cNvSpPr/>
          <p:nvPr/>
        </p:nvSpPr>
        <p:spPr>
          <a:xfrm>
            <a:off x="5455852" y="4303005"/>
            <a:ext cx="2640443" cy="14727"/>
          </a:xfrm>
          <a:custGeom>
            <a:avLst/>
            <a:gdLst/>
            <a:ahLst/>
            <a:cxnLst/>
            <a:rect l="l" t="t" r="r" b="b"/>
            <a:pathLst>
              <a:path w="148173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42"/>
          <p:cNvSpPr/>
          <p:nvPr/>
        </p:nvSpPr>
        <p:spPr>
          <a:xfrm>
            <a:off x="5455852" y="4303005"/>
            <a:ext cx="1264953" cy="14727"/>
          </a:xfrm>
          <a:custGeom>
            <a:avLst/>
            <a:gdLst/>
            <a:ahLst/>
            <a:cxnLst/>
            <a:rect l="l" t="t" r="r" b="b"/>
            <a:pathLst>
              <a:path w="70985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42"/>
          <p:cNvSpPr/>
          <p:nvPr/>
        </p:nvSpPr>
        <p:spPr>
          <a:xfrm>
            <a:off x="6709356" y="4288879"/>
            <a:ext cx="43410" cy="42965"/>
          </a:xfrm>
          <a:custGeom>
            <a:avLst/>
            <a:gdLst/>
            <a:ahLst/>
            <a:cxnLst/>
            <a:rect l="l" t="t" r="r" b="b"/>
            <a:pathLst>
              <a:path w="2436" h="2436" extrusionOk="0">
                <a:moveTo>
                  <a:pt x="1235" y="1"/>
                </a:moveTo>
                <a:cubicBezTo>
                  <a:pt x="568" y="1"/>
                  <a:pt x="1" y="535"/>
                  <a:pt x="1" y="1202"/>
                </a:cubicBezTo>
                <a:cubicBezTo>
                  <a:pt x="1" y="1902"/>
                  <a:pt x="568" y="2436"/>
                  <a:pt x="1235" y="2436"/>
                </a:cubicBezTo>
                <a:cubicBezTo>
                  <a:pt x="1902" y="2436"/>
                  <a:pt x="2436" y="1902"/>
                  <a:pt x="2436" y="1202"/>
                </a:cubicBezTo>
                <a:cubicBezTo>
                  <a:pt x="2436" y="535"/>
                  <a:pt x="1902" y="1"/>
                  <a:pt x="12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42"/>
          <p:cNvSpPr/>
          <p:nvPr/>
        </p:nvSpPr>
        <p:spPr>
          <a:xfrm>
            <a:off x="5613430" y="4220937"/>
            <a:ext cx="39802" cy="44096"/>
          </a:xfrm>
          <a:custGeom>
            <a:avLst/>
            <a:gdLst/>
            <a:ahLst/>
            <a:cxnLst/>
            <a:rect l="l" t="t" r="r" b="b"/>
            <a:pathLst>
              <a:path w="3337" h="3697" extrusionOk="0">
                <a:moveTo>
                  <a:pt x="361" y="0"/>
                </a:moveTo>
                <a:cubicBezTo>
                  <a:pt x="175" y="0"/>
                  <a:pt x="0" y="151"/>
                  <a:pt x="0" y="380"/>
                </a:cubicBezTo>
                <a:lnTo>
                  <a:pt x="0" y="3349"/>
                </a:lnTo>
                <a:cubicBezTo>
                  <a:pt x="0" y="3551"/>
                  <a:pt x="173" y="3696"/>
                  <a:pt x="358" y="3696"/>
                </a:cubicBezTo>
                <a:cubicBezTo>
                  <a:pt x="417" y="3696"/>
                  <a:pt x="478" y="3681"/>
                  <a:pt x="534" y="3649"/>
                </a:cubicBezTo>
                <a:lnTo>
                  <a:pt x="3103" y="2148"/>
                </a:lnTo>
                <a:cubicBezTo>
                  <a:pt x="3336" y="2015"/>
                  <a:pt x="3336" y="1681"/>
                  <a:pt x="3103" y="1548"/>
                </a:cubicBezTo>
                <a:lnTo>
                  <a:pt x="534" y="47"/>
                </a:lnTo>
                <a:cubicBezTo>
                  <a:pt x="479" y="15"/>
                  <a:pt x="419" y="0"/>
                  <a:pt x="361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42"/>
          <p:cNvSpPr/>
          <p:nvPr/>
        </p:nvSpPr>
        <p:spPr>
          <a:xfrm>
            <a:off x="5661961" y="4217907"/>
            <a:ext cx="8767" cy="50143"/>
          </a:xfrm>
          <a:custGeom>
            <a:avLst/>
            <a:gdLst/>
            <a:ahLst/>
            <a:cxnLst/>
            <a:rect l="l" t="t" r="r" b="b"/>
            <a:pathLst>
              <a:path w="735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35" y="4037"/>
                  <a:pt x="735" y="3836"/>
                </a:cubicBezTo>
                <a:lnTo>
                  <a:pt x="735" y="367"/>
                </a:lnTo>
                <a:cubicBezTo>
                  <a:pt x="735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42"/>
          <p:cNvSpPr/>
          <p:nvPr/>
        </p:nvSpPr>
        <p:spPr>
          <a:xfrm>
            <a:off x="5518741" y="4217907"/>
            <a:ext cx="8361" cy="50143"/>
          </a:xfrm>
          <a:custGeom>
            <a:avLst/>
            <a:gdLst/>
            <a:ahLst/>
            <a:cxnLst/>
            <a:rect l="l" t="t" r="r" b="b"/>
            <a:pathLst>
              <a:path w="701" h="4204" extrusionOk="0">
                <a:moveTo>
                  <a:pt x="367" y="0"/>
                </a:moveTo>
                <a:cubicBezTo>
                  <a:pt x="167" y="0"/>
                  <a:pt x="0" y="167"/>
                  <a:pt x="0" y="367"/>
                </a:cubicBezTo>
                <a:lnTo>
                  <a:pt x="0" y="3836"/>
                </a:lnTo>
                <a:cubicBezTo>
                  <a:pt x="0" y="4037"/>
                  <a:pt x="167" y="4203"/>
                  <a:pt x="367" y="4203"/>
                </a:cubicBezTo>
                <a:cubicBezTo>
                  <a:pt x="534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7" y="0"/>
                  <a:pt x="367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42"/>
          <p:cNvSpPr/>
          <p:nvPr/>
        </p:nvSpPr>
        <p:spPr>
          <a:xfrm>
            <a:off x="5496854" y="4217907"/>
            <a:ext cx="8373" cy="50143"/>
          </a:xfrm>
          <a:custGeom>
            <a:avLst/>
            <a:gdLst/>
            <a:ahLst/>
            <a:cxnLst/>
            <a:rect l="l" t="t" r="r" b="b"/>
            <a:pathLst>
              <a:path w="702" h="4204" extrusionOk="0">
                <a:moveTo>
                  <a:pt x="368" y="0"/>
                </a:moveTo>
                <a:cubicBezTo>
                  <a:pt x="168" y="0"/>
                  <a:pt x="1" y="167"/>
                  <a:pt x="1" y="367"/>
                </a:cubicBezTo>
                <a:lnTo>
                  <a:pt x="1" y="3836"/>
                </a:lnTo>
                <a:cubicBezTo>
                  <a:pt x="1" y="4037"/>
                  <a:pt x="168" y="4203"/>
                  <a:pt x="368" y="4203"/>
                </a:cubicBezTo>
                <a:cubicBezTo>
                  <a:pt x="568" y="4203"/>
                  <a:pt x="701" y="4037"/>
                  <a:pt x="701" y="3836"/>
                </a:cubicBezTo>
                <a:lnTo>
                  <a:pt x="701" y="367"/>
                </a:lnTo>
                <a:cubicBezTo>
                  <a:pt x="701" y="167"/>
                  <a:pt x="568" y="0"/>
                  <a:pt x="36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:\Users\marchenko\Desktop\Infographic [Восстановлен]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2228" y="0"/>
            <a:ext cx="8911772" cy="5041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43"/>
          <p:cNvSpPr txBox="1">
            <a:spLocks noGrp="1"/>
          </p:cNvSpPr>
          <p:nvPr>
            <p:ph type="subTitle" idx="1"/>
          </p:nvPr>
        </p:nvSpPr>
        <p:spPr>
          <a:xfrm flipH="1">
            <a:off x="916800" y="2418703"/>
            <a:ext cx="1650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Commissioner Light" pitchFamily="2" charset="0"/>
              </a:rPr>
              <a:t>2 этап</a:t>
            </a:r>
            <a:endParaRPr dirty="0">
              <a:latin typeface="Commissioner Light" pitchFamily="2" charset="0"/>
            </a:endParaRPr>
          </a:p>
        </p:txBody>
      </p:sp>
      <p:pic>
        <p:nvPicPr>
          <p:cNvPr id="417" name="Google Shape;417;p43" descr="D:\Презентация\photo_2024-01-29_21-46-00 (3).jpgphoto_2024-01-29_21-46-00 (3)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3300350"/>
            <a:ext cx="4600573" cy="1303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18" name="Google Shape;418;p43" descr="D:\Презентация\photo_2024-01-29_21-46-09.jpgphoto_2024-01-29_21-46-09"/>
          <p:cNvPicPr preferRelativeResize="0"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4314" r="-216"/>
          <a:stretch>
            <a:fillRect/>
          </a:stretch>
        </p:blipFill>
        <p:spPr>
          <a:xfrm>
            <a:off x="2638425" y="1920163"/>
            <a:ext cx="4600573" cy="1303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19" name="Google Shape;419;p43" descr="D:\Презентация\photo_2024-01-29_21-46-08.jpgphoto_2024-01-29_21-46-08"/>
          <p:cNvPicPr preferRelativeResize="0"/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540000"/>
            <a:ext cx="4600573" cy="1303201"/>
          </a:xfrm>
          <a:prstGeom prst="rect">
            <a:avLst/>
          </a:prstGeom>
          <a:noFill/>
          <a:ln>
            <a:noFill/>
          </a:ln>
        </p:spPr>
      </p:pic>
      <p:sp>
        <p:nvSpPr>
          <p:cNvPr id="420" name="Google Shape;420;p43"/>
          <p:cNvSpPr/>
          <p:nvPr/>
        </p:nvSpPr>
        <p:spPr>
          <a:xfrm>
            <a:off x="3924225" y="540000"/>
            <a:ext cx="2716200" cy="512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" name="Google Shape;421;p43"/>
          <p:cNvSpPr txBox="1">
            <a:spLocks noGrp="1"/>
          </p:cNvSpPr>
          <p:nvPr>
            <p:ph type="ctrTitle" idx="6"/>
          </p:nvPr>
        </p:nvSpPr>
        <p:spPr>
          <a:xfrm rot="5400000">
            <a:off x="6917630" y="1407498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ЭТАПЫ ПРОЕКТА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422" name="Google Shape;422;p43"/>
          <p:cNvSpPr/>
          <p:nvPr/>
        </p:nvSpPr>
        <p:spPr>
          <a:xfrm>
            <a:off x="3924225" y="3300350"/>
            <a:ext cx="2716200" cy="512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43"/>
          <p:cNvSpPr/>
          <p:nvPr/>
        </p:nvSpPr>
        <p:spPr>
          <a:xfrm flipH="1">
            <a:off x="598500" y="1920175"/>
            <a:ext cx="2716200" cy="512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43"/>
          <p:cNvSpPr txBox="1">
            <a:spLocks noGrp="1"/>
          </p:cNvSpPr>
          <p:nvPr>
            <p:ph type="ctrTitle"/>
          </p:nvPr>
        </p:nvSpPr>
        <p:spPr>
          <a:xfrm>
            <a:off x="352200" y="2047350"/>
            <a:ext cx="22149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ЭТАП 2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25" name="Google Shape;425;p43"/>
          <p:cNvSpPr txBox="1">
            <a:spLocks noGrp="1"/>
          </p:cNvSpPr>
          <p:nvPr>
            <p:ph type="subTitle" idx="2"/>
          </p:nvPr>
        </p:nvSpPr>
        <p:spPr>
          <a:xfrm>
            <a:off x="4682003" y="1022199"/>
            <a:ext cx="1960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Commissioner Light" pitchFamily="2" charset="0"/>
              </a:rPr>
              <a:t>1 этап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426" name="Google Shape;426;p43"/>
          <p:cNvSpPr txBox="1">
            <a:spLocks noGrp="1"/>
          </p:cNvSpPr>
          <p:nvPr>
            <p:ph type="ctrTitle" idx="3"/>
          </p:nvPr>
        </p:nvSpPr>
        <p:spPr>
          <a:xfrm>
            <a:off x="4682003" y="664293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ЭТАП 1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27" name="Google Shape;427;p43"/>
          <p:cNvSpPr txBox="1">
            <a:spLocks noGrp="1"/>
          </p:cNvSpPr>
          <p:nvPr>
            <p:ph type="subTitle" idx="4"/>
          </p:nvPr>
        </p:nvSpPr>
        <p:spPr>
          <a:xfrm>
            <a:off x="4682003" y="3788925"/>
            <a:ext cx="22149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Commissioner Light" pitchFamily="2" charset="0"/>
              </a:rPr>
              <a:t>3 этап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428" name="Google Shape;428;p43"/>
          <p:cNvSpPr txBox="1">
            <a:spLocks noGrp="1"/>
          </p:cNvSpPr>
          <p:nvPr>
            <p:ph type="ctrTitle" idx="5"/>
          </p:nvPr>
        </p:nvSpPr>
        <p:spPr>
          <a:xfrm>
            <a:off x="4682003" y="3436790"/>
            <a:ext cx="24756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ЭТАП 3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4"/>
          <p:cNvSpPr/>
          <p:nvPr/>
        </p:nvSpPr>
        <p:spPr>
          <a:xfrm rot="5400000">
            <a:off x="2244038" y="2393338"/>
            <a:ext cx="1574400" cy="2058575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44"/>
          <p:cNvSpPr/>
          <p:nvPr/>
        </p:nvSpPr>
        <p:spPr>
          <a:xfrm rot="-5400000" flipH="1">
            <a:off x="4398349" y="733025"/>
            <a:ext cx="1574400" cy="2084200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" name="Google Shape;435;p44"/>
          <p:cNvSpPr/>
          <p:nvPr/>
        </p:nvSpPr>
        <p:spPr>
          <a:xfrm rot="-5400000" flipH="1">
            <a:off x="4398349" y="2380525"/>
            <a:ext cx="1574400" cy="2084200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44"/>
          <p:cNvSpPr txBox="1">
            <a:spLocks noGrp="1"/>
          </p:cNvSpPr>
          <p:nvPr>
            <p:ph type="ctrTitle"/>
          </p:nvPr>
        </p:nvSpPr>
        <p:spPr>
          <a:xfrm rot="5400000">
            <a:off x="7083000" y="1381889"/>
            <a:ext cx="2522400" cy="62537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БУДУЩИЕ ПРОЕКТЫ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437" name="Google Shape;437;p44"/>
          <p:cNvSpPr/>
          <p:nvPr/>
        </p:nvSpPr>
        <p:spPr>
          <a:xfrm rot="5400000">
            <a:off x="2244038" y="745838"/>
            <a:ext cx="1574400" cy="2058575"/>
          </a:xfrm>
          <a:prstGeom prst="flowChartOffpageConnector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44"/>
          <p:cNvSpPr txBox="1">
            <a:spLocks noGrp="1"/>
          </p:cNvSpPr>
          <p:nvPr>
            <p:ph type="ctrTitle" idx="4294967295"/>
          </p:nvPr>
        </p:nvSpPr>
        <p:spPr>
          <a:xfrm>
            <a:off x="2414427" y="1072400"/>
            <a:ext cx="1697548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dirty="0">
                <a:solidFill>
                  <a:schemeClr val="lt1"/>
                </a:solidFill>
                <a:latin typeface="Unbounded SemiBold" pitchFamily="2" charset="-52"/>
              </a:rPr>
              <a:t>1 ПРОЕКТ</a:t>
            </a:r>
            <a:endParaRPr sz="1800"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39" name="Google Shape;439;p44"/>
          <p:cNvSpPr txBox="1">
            <a:spLocks noGrp="1"/>
          </p:cNvSpPr>
          <p:nvPr>
            <p:ph type="ctrTitle" idx="4294967295"/>
          </p:nvPr>
        </p:nvSpPr>
        <p:spPr>
          <a:xfrm>
            <a:off x="2494200" y="3769654"/>
            <a:ext cx="160788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dirty="0">
                <a:solidFill>
                  <a:schemeClr val="lt1"/>
                </a:solidFill>
                <a:latin typeface="Unbounded SemiBold" pitchFamily="2" charset="-52"/>
              </a:rPr>
              <a:t>3 ПРОЕКТ</a:t>
            </a:r>
            <a:endParaRPr sz="1800"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40" name="Google Shape;440;p44"/>
          <p:cNvSpPr txBox="1">
            <a:spLocks noGrp="1"/>
          </p:cNvSpPr>
          <p:nvPr>
            <p:ph type="ctrTitle" idx="4294967295"/>
          </p:nvPr>
        </p:nvSpPr>
        <p:spPr>
          <a:xfrm>
            <a:off x="4145817" y="1072400"/>
            <a:ext cx="160788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dirty="0">
                <a:solidFill>
                  <a:schemeClr val="lt1"/>
                </a:solidFill>
                <a:latin typeface="Unbounded SemiBold" pitchFamily="2" charset="-52"/>
              </a:rPr>
              <a:t>2 ПРОЕКТ</a:t>
            </a:r>
            <a:endParaRPr sz="1800"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41" name="Google Shape;441;p44"/>
          <p:cNvSpPr txBox="1">
            <a:spLocks noGrp="1"/>
          </p:cNvSpPr>
          <p:nvPr>
            <p:ph type="ctrTitle" idx="4294967295"/>
          </p:nvPr>
        </p:nvSpPr>
        <p:spPr>
          <a:xfrm>
            <a:off x="4133069" y="3769654"/>
            <a:ext cx="1726447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dirty="0">
                <a:solidFill>
                  <a:schemeClr val="lt1"/>
                </a:solidFill>
                <a:latin typeface="Unbounded SemiBold" pitchFamily="2" charset="-52"/>
              </a:rPr>
              <a:t>4 ПРОЕКТ</a:t>
            </a:r>
            <a:endParaRPr sz="1800"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442" name="Google Shape;442;p44"/>
          <p:cNvSpPr txBox="1">
            <a:spLocks noGrp="1"/>
          </p:cNvSpPr>
          <p:nvPr>
            <p:ph type="subTitle" idx="4294967295"/>
          </p:nvPr>
        </p:nvSpPr>
        <p:spPr>
          <a:xfrm flipH="1">
            <a:off x="4188100" y="1457300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000" dirty="0">
                <a:solidFill>
                  <a:schemeClr val="lt1"/>
                </a:solidFill>
                <a:latin typeface="Commissioner Light" pitchFamily="2" charset="0"/>
              </a:rPr>
              <a:t>2 ПРОЕКТ</a:t>
            </a:r>
            <a:endParaRPr sz="1000"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3" name="Google Shape;443;p44"/>
          <p:cNvSpPr txBox="1">
            <a:spLocks noGrp="1"/>
          </p:cNvSpPr>
          <p:nvPr>
            <p:ph type="subTitle" idx="4294967295"/>
          </p:nvPr>
        </p:nvSpPr>
        <p:spPr>
          <a:xfrm flipH="1">
            <a:off x="4188100" y="2928204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000" dirty="0">
                <a:solidFill>
                  <a:schemeClr val="lt1"/>
                </a:solidFill>
                <a:latin typeface="Commissioner Light" pitchFamily="2" charset="0"/>
              </a:rPr>
              <a:t>4 ПРОЕКТ</a:t>
            </a:r>
            <a:endParaRPr sz="1000"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4" name="Google Shape;444;p44"/>
          <p:cNvSpPr/>
          <p:nvPr/>
        </p:nvSpPr>
        <p:spPr>
          <a:xfrm>
            <a:off x="3652825" y="2342925"/>
            <a:ext cx="885900" cy="5208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44"/>
          <p:cNvSpPr txBox="1">
            <a:spLocks noGrp="1"/>
          </p:cNvSpPr>
          <p:nvPr>
            <p:ph type="subTitle" idx="4294967295"/>
          </p:nvPr>
        </p:nvSpPr>
        <p:spPr>
          <a:xfrm flipH="1">
            <a:off x="2494200" y="1457300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000" dirty="0">
                <a:solidFill>
                  <a:schemeClr val="lt1"/>
                </a:solidFill>
                <a:latin typeface="Commissioner Light" pitchFamily="2" charset="0"/>
              </a:rPr>
              <a:t>1 ПРОЕКТ</a:t>
            </a:r>
            <a:endParaRPr sz="1000"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6" name="Google Shape;446;p44"/>
          <p:cNvSpPr txBox="1">
            <a:spLocks noGrp="1"/>
          </p:cNvSpPr>
          <p:nvPr>
            <p:ph type="subTitle" idx="4294967295"/>
          </p:nvPr>
        </p:nvSpPr>
        <p:spPr>
          <a:xfrm flipH="1">
            <a:off x="2501544" y="2928204"/>
            <a:ext cx="15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000" dirty="0">
                <a:solidFill>
                  <a:schemeClr val="lt1"/>
                </a:solidFill>
                <a:latin typeface="Commissioner Light" pitchFamily="2" charset="0"/>
              </a:rPr>
              <a:t>3 ПРОЕКТ</a:t>
            </a:r>
            <a:endParaRPr sz="1000"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447" name="Google Shape;447;p44"/>
          <p:cNvSpPr/>
          <p:nvPr/>
        </p:nvSpPr>
        <p:spPr>
          <a:xfrm>
            <a:off x="3924857" y="2403095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45"/>
          <p:cNvSpPr/>
          <p:nvPr/>
        </p:nvSpPr>
        <p:spPr>
          <a:xfrm>
            <a:off x="5334000" y="5334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" name="Google Shape;453;p45"/>
          <p:cNvSpPr/>
          <p:nvPr/>
        </p:nvSpPr>
        <p:spPr>
          <a:xfrm>
            <a:off x="2400300" y="5334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4" name="Google Shape;454;p45"/>
          <p:cNvSpPr/>
          <p:nvPr/>
        </p:nvSpPr>
        <p:spPr>
          <a:xfrm>
            <a:off x="3889388" y="36576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" name="Google Shape;455;p45"/>
          <p:cNvSpPr/>
          <p:nvPr/>
        </p:nvSpPr>
        <p:spPr>
          <a:xfrm>
            <a:off x="6718313" y="36576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" name="Google Shape;456;p45"/>
          <p:cNvSpPr/>
          <p:nvPr/>
        </p:nvSpPr>
        <p:spPr>
          <a:xfrm>
            <a:off x="942975" y="3657600"/>
            <a:ext cx="352500" cy="9543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57" name="Google Shape;457;p45"/>
          <p:cNvCxnSpPr/>
          <p:nvPr/>
        </p:nvCxnSpPr>
        <p:spPr>
          <a:xfrm rot="10800000">
            <a:off x="2511450" y="533400"/>
            <a:ext cx="0" cy="20955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8" name="Google Shape;458;p45"/>
          <p:cNvCxnSpPr/>
          <p:nvPr/>
        </p:nvCxnSpPr>
        <p:spPr>
          <a:xfrm rot="10800000">
            <a:off x="5426100" y="533400"/>
            <a:ext cx="0" cy="20955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59" name="Google Shape;459;p45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ХРОНОЛОГИЯ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460" name="Google Shape;460;p45"/>
          <p:cNvSpPr txBox="1"/>
          <p:nvPr/>
        </p:nvSpPr>
        <p:spPr>
          <a:xfrm>
            <a:off x="2505150" y="705225"/>
            <a:ext cx="1851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200" dirty="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2 ДЕНЬ</a:t>
            </a:r>
            <a:endParaRPr sz="1200" dirty="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61" name="Google Shape;461;p45"/>
          <p:cNvSpPr txBox="1"/>
          <p:nvPr/>
        </p:nvSpPr>
        <p:spPr>
          <a:xfrm>
            <a:off x="2486100" y="405075"/>
            <a:ext cx="1422808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b="1" dirty="0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2 ДЕНЬ</a:t>
            </a:r>
            <a:endParaRPr sz="1800" b="1" dirty="0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grpSp>
        <p:nvGrpSpPr>
          <p:cNvPr id="462" name="Google Shape;462;p45"/>
          <p:cNvGrpSpPr/>
          <p:nvPr/>
        </p:nvGrpSpPr>
        <p:grpSpPr>
          <a:xfrm>
            <a:off x="942975" y="2460601"/>
            <a:ext cx="6001362" cy="222300"/>
            <a:chOff x="1464850" y="436376"/>
            <a:chExt cx="6001362" cy="222300"/>
          </a:xfrm>
        </p:grpSpPr>
        <p:sp>
          <p:nvSpPr>
            <p:cNvPr id="463" name="Google Shape;463;p45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5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5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" name="Google Shape;466;p45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5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solidFill>
              <a:srgbClr val="23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68" name="Google Shape;468;p45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45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45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45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72" name="Google Shape;472;p45"/>
          <p:cNvSpPr txBox="1"/>
          <p:nvPr/>
        </p:nvSpPr>
        <p:spPr>
          <a:xfrm>
            <a:off x="5419800" y="705225"/>
            <a:ext cx="1851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200" dirty="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4 ДЕНЬ</a:t>
            </a:r>
            <a:endParaRPr sz="1200" dirty="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73" name="Google Shape;473;p45"/>
          <p:cNvSpPr txBox="1"/>
          <p:nvPr/>
        </p:nvSpPr>
        <p:spPr>
          <a:xfrm>
            <a:off x="5400749" y="405075"/>
            <a:ext cx="1524173" cy="44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b="1" dirty="0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4 ДЕНЬ</a:t>
            </a:r>
            <a:endParaRPr sz="1800" b="1" dirty="0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cxnSp>
        <p:nvCxnSpPr>
          <p:cNvPr id="474" name="Google Shape;474;p45"/>
          <p:cNvCxnSpPr/>
          <p:nvPr/>
        </p:nvCxnSpPr>
        <p:spPr>
          <a:xfrm rot="10800000">
            <a:off x="3987825" y="2581800"/>
            <a:ext cx="0" cy="20283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5" name="Google Shape;475;p45"/>
          <p:cNvSpPr txBox="1"/>
          <p:nvPr/>
        </p:nvSpPr>
        <p:spPr>
          <a:xfrm>
            <a:off x="4019625" y="4191640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200" dirty="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3 ДЕНЬ</a:t>
            </a:r>
            <a:endParaRPr sz="1200" dirty="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76" name="Google Shape;476;p45"/>
          <p:cNvSpPr txBox="1"/>
          <p:nvPr/>
        </p:nvSpPr>
        <p:spPr>
          <a:xfrm>
            <a:off x="4000574" y="3894953"/>
            <a:ext cx="1354283" cy="4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b="1" dirty="0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3 ДЕНЬ</a:t>
            </a:r>
            <a:endParaRPr sz="1800" b="1" dirty="0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cxnSp>
        <p:nvCxnSpPr>
          <p:cNvPr id="477" name="Google Shape;477;p45"/>
          <p:cNvCxnSpPr/>
          <p:nvPr/>
        </p:nvCxnSpPr>
        <p:spPr>
          <a:xfrm rot="10800000">
            <a:off x="1044600" y="2581800"/>
            <a:ext cx="0" cy="20283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8" name="Google Shape;478;p45"/>
          <p:cNvSpPr txBox="1"/>
          <p:nvPr/>
        </p:nvSpPr>
        <p:spPr>
          <a:xfrm>
            <a:off x="1047825" y="4191640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200" dirty="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1 ДЕНЬ</a:t>
            </a:r>
            <a:endParaRPr sz="1200" dirty="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79" name="Google Shape;479;p45"/>
          <p:cNvSpPr txBox="1"/>
          <p:nvPr/>
        </p:nvSpPr>
        <p:spPr>
          <a:xfrm>
            <a:off x="1028775" y="3894953"/>
            <a:ext cx="1422806" cy="4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b="1" dirty="0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1 ДЕНЬ</a:t>
            </a:r>
            <a:endParaRPr sz="1800" b="1" dirty="0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  <p:cxnSp>
        <p:nvCxnSpPr>
          <p:cNvPr id="480" name="Google Shape;480;p45"/>
          <p:cNvCxnSpPr/>
          <p:nvPr/>
        </p:nvCxnSpPr>
        <p:spPr>
          <a:xfrm rot="10800000">
            <a:off x="6835800" y="2581800"/>
            <a:ext cx="0" cy="2028300"/>
          </a:xfrm>
          <a:prstGeom prst="straightConnector1">
            <a:avLst/>
          </a:prstGeom>
          <a:noFill/>
          <a:ln w="19050" cap="flat" cmpd="sng">
            <a:solidFill>
              <a:srgbClr val="234C5E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1" name="Google Shape;481;p45"/>
          <p:cNvSpPr txBox="1"/>
          <p:nvPr/>
        </p:nvSpPr>
        <p:spPr>
          <a:xfrm>
            <a:off x="6858075" y="4191640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200" dirty="0">
                <a:solidFill>
                  <a:schemeClr val="dk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5 ДЕНЬ</a:t>
            </a:r>
            <a:endParaRPr sz="1200" dirty="0">
              <a:solidFill>
                <a:schemeClr val="dk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482" name="Google Shape;482;p45"/>
          <p:cNvSpPr txBox="1"/>
          <p:nvPr/>
        </p:nvSpPr>
        <p:spPr>
          <a:xfrm>
            <a:off x="6839024" y="3894953"/>
            <a:ext cx="1407311" cy="4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ru-RU" sz="1800" b="1" dirty="0">
                <a:solidFill>
                  <a:schemeClr val="dk1"/>
                </a:solidFill>
                <a:latin typeface="Unbounded SemiBold" pitchFamily="2" charset="-52"/>
                <a:ea typeface="Livvic"/>
                <a:cs typeface="Livvic"/>
                <a:sym typeface="Livvic"/>
              </a:rPr>
              <a:t>5 ДЕНЬ</a:t>
            </a:r>
            <a:endParaRPr sz="1800" b="1" dirty="0">
              <a:solidFill>
                <a:schemeClr val="dk1"/>
              </a:solidFill>
              <a:latin typeface="Unbounded SemiBold" pitchFamily="2" charset="-52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46"/>
          <p:cNvSpPr/>
          <p:nvPr/>
        </p:nvSpPr>
        <p:spPr>
          <a:xfrm>
            <a:off x="-38250" y="1567950"/>
            <a:ext cx="7253100" cy="20076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" name="Рисунок 6" descr="Изображение выглядит как карта, черно-белый&#10;&#10;Автоматически созданное описание со средним доверительным уровнем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9339" y="656111"/>
            <a:ext cx="5250211" cy="3035727"/>
          </a:xfrm>
          <a:prstGeom prst="rect">
            <a:avLst/>
          </a:prstGeom>
        </p:spPr>
      </p:pic>
      <p:sp>
        <p:nvSpPr>
          <p:cNvPr id="488" name="Google Shape;488;p46"/>
          <p:cNvSpPr txBox="1">
            <a:spLocks noGrp="1"/>
          </p:cNvSpPr>
          <p:nvPr>
            <p:ph type="ctrTitle"/>
          </p:nvPr>
        </p:nvSpPr>
        <p:spPr>
          <a:xfrm rot="5400000">
            <a:off x="6465600" y="2068220"/>
            <a:ext cx="375719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НАША ЛОКАЦИЯ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529" name="Google Shape;529;p46"/>
          <p:cNvSpPr/>
          <p:nvPr/>
        </p:nvSpPr>
        <p:spPr>
          <a:xfrm>
            <a:off x="4602900" y="2595375"/>
            <a:ext cx="406800" cy="4068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46"/>
          <p:cNvSpPr/>
          <p:nvPr/>
        </p:nvSpPr>
        <p:spPr>
          <a:xfrm>
            <a:off x="3060525" y="1950175"/>
            <a:ext cx="753600" cy="7536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46"/>
          <p:cNvSpPr/>
          <p:nvPr/>
        </p:nvSpPr>
        <p:spPr>
          <a:xfrm>
            <a:off x="1505375" y="2900150"/>
            <a:ext cx="406800" cy="4068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46"/>
          <p:cNvSpPr/>
          <p:nvPr/>
        </p:nvSpPr>
        <p:spPr>
          <a:xfrm>
            <a:off x="638525" y="1070925"/>
            <a:ext cx="637200" cy="6372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46"/>
          <p:cNvSpPr/>
          <p:nvPr/>
        </p:nvSpPr>
        <p:spPr>
          <a:xfrm>
            <a:off x="5749000" y="2013400"/>
            <a:ext cx="1695300" cy="1056000"/>
          </a:xfrm>
          <a:prstGeom prst="rect">
            <a:avLst/>
          </a:prstGeom>
          <a:solidFill>
            <a:srgbClr val="D2C39C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46"/>
          <p:cNvSpPr txBox="1">
            <a:spLocks noGrp="1"/>
          </p:cNvSpPr>
          <p:nvPr>
            <p:ph type="subTitle" idx="4294967295"/>
          </p:nvPr>
        </p:nvSpPr>
        <p:spPr>
          <a:xfrm flipH="1">
            <a:off x="5825675" y="2131000"/>
            <a:ext cx="1323300" cy="7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ru-RU" sz="1000" dirty="0">
                <a:latin typeface="Commissioner Light" pitchFamily="2" charset="0"/>
              </a:rPr>
              <a:t>Российская Федерация</a:t>
            </a:r>
            <a:endParaRPr sz="1000" dirty="0">
              <a:latin typeface="Commissioner Light" pitchFamily="2" charset="0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p47"/>
          <p:cNvSpPr/>
          <p:nvPr/>
        </p:nvSpPr>
        <p:spPr>
          <a:xfrm>
            <a:off x="5885400" y="810700"/>
            <a:ext cx="1329600" cy="4370100"/>
          </a:xfrm>
          <a:prstGeom prst="rect">
            <a:avLst/>
          </a:prstGeom>
          <a:solidFill>
            <a:srgbClr val="0F7780">
              <a:alpha val="7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47"/>
          <p:cNvSpPr/>
          <p:nvPr/>
        </p:nvSpPr>
        <p:spPr>
          <a:xfrm>
            <a:off x="4281050" y="975325"/>
            <a:ext cx="2271300" cy="116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47"/>
          <p:cNvSpPr/>
          <p:nvPr/>
        </p:nvSpPr>
        <p:spPr>
          <a:xfrm>
            <a:off x="0" y="0"/>
            <a:ext cx="1329600" cy="4370100"/>
          </a:xfrm>
          <a:prstGeom prst="rect">
            <a:avLst/>
          </a:prstGeom>
          <a:solidFill>
            <a:srgbClr val="0F7780">
              <a:alpha val="732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47"/>
          <p:cNvSpPr/>
          <p:nvPr/>
        </p:nvSpPr>
        <p:spPr>
          <a:xfrm>
            <a:off x="720000" y="975325"/>
            <a:ext cx="2271300" cy="1165200"/>
          </a:xfrm>
          <a:prstGeom prst="rect">
            <a:avLst/>
          </a:prstGeom>
          <a:solidFill>
            <a:srgbClr val="234C5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47"/>
          <p:cNvSpPr txBox="1">
            <a:spLocks noGrp="1"/>
          </p:cNvSpPr>
          <p:nvPr>
            <p:ph type="ctrTitle"/>
          </p:nvPr>
        </p:nvSpPr>
        <p:spPr>
          <a:xfrm rot="5400000">
            <a:off x="6910506" y="1414622"/>
            <a:ext cx="24498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НАШИ ПАРТНЕРЫ</a:t>
            </a:r>
            <a:endParaRPr dirty="0">
              <a:latin typeface="Unbounded SemiBold" pitchFamily="2" charset="-52"/>
            </a:endParaRPr>
          </a:p>
        </p:txBody>
      </p:sp>
      <p:grpSp>
        <p:nvGrpSpPr>
          <p:cNvPr id="544" name="Google Shape;544;p47"/>
          <p:cNvGrpSpPr/>
          <p:nvPr/>
        </p:nvGrpSpPr>
        <p:grpSpPr>
          <a:xfrm>
            <a:off x="969280" y="1407529"/>
            <a:ext cx="506574" cy="577802"/>
            <a:chOff x="4017435" y="1499912"/>
            <a:chExt cx="315092" cy="359397"/>
          </a:xfrm>
        </p:grpSpPr>
        <p:sp>
          <p:nvSpPr>
            <p:cNvPr id="545" name="Google Shape;545;p47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7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" name="Google Shape;547;p47"/>
          <p:cNvGrpSpPr/>
          <p:nvPr/>
        </p:nvGrpSpPr>
        <p:grpSpPr>
          <a:xfrm>
            <a:off x="5769374" y="1407574"/>
            <a:ext cx="487505" cy="577719"/>
            <a:chOff x="3122257" y="1508594"/>
            <a:chExt cx="294850" cy="349434"/>
          </a:xfrm>
        </p:grpSpPr>
        <p:sp>
          <p:nvSpPr>
            <p:cNvPr id="548" name="Google Shape;548;p47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7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7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7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7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3" name="Google Shape;553;p47"/>
          <p:cNvSpPr txBox="1">
            <a:spLocks noGrp="1"/>
          </p:cNvSpPr>
          <p:nvPr>
            <p:ph type="subTitle" idx="1"/>
          </p:nvPr>
        </p:nvSpPr>
        <p:spPr>
          <a:xfrm>
            <a:off x="1579064" y="2147200"/>
            <a:ext cx="1626600" cy="169958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latin typeface="Commissioner Light" pitchFamily="2" charset="0"/>
              </a:rPr>
              <a:t>Суть проекта 1</a:t>
            </a:r>
            <a:endParaRPr dirty="0">
              <a:latin typeface="Commissioner Light" pitchFamily="2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Commissioner Light" pitchFamily="2" charset="0"/>
            </a:endParaRPr>
          </a:p>
        </p:txBody>
      </p:sp>
      <p:sp>
        <p:nvSpPr>
          <p:cNvPr id="554" name="Google Shape;554;p47"/>
          <p:cNvSpPr txBox="1">
            <a:spLocks noGrp="1"/>
          </p:cNvSpPr>
          <p:nvPr>
            <p:ph type="subTitle" idx="3"/>
          </p:nvPr>
        </p:nvSpPr>
        <p:spPr>
          <a:xfrm>
            <a:off x="4068269" y="2147200"/>
            <a:ext cx="1626600" cy="15997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dk1"/>
                </a:solidFill>
                <a:latin typeface="Commissioner Light" pitchFamily="2" charset="0"/>
              </a:rPr>
              <a:t>Суть проекта 2</a:t>
            </a:r>
            <a:endParaRPr dirty="0">
              <a:solidFill>
                <a:schemeClr val="dk1"/>
              </a:solidFill>
              <a:latin typeface="Commissioner Light" pitchFamily="2" charset="0"/>
            </a:endParaRPr>
          </a:p>
        </p:txBody>
      </p:sp>
      <p:sp>
        <p:nvSpPr>
          <p:cNvPr id="555" name="Google Shape;555;p47"/>
          <p:cNvSpPr txBox="1">
            <a:spLocks noGrp="1"/>
          </p:cNvSpPr>
          <p:nvPr>
            <p:ph type="ctrTitle" idx="4"/>
          </p:nvPr>
        </p:nvSpPr>
        <p:spPr>
          <a:xfrm>
            <a:off x="3321785" y="1093975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ПРОЕКТ 2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556" name="Google Shape;556;p47"/>
          <p:cNvSpPr txBox="1">
            <a:spLocks noGrp="1"/>
          </p:cNvSpPr>
          <p:nvPr>
            <p:ph type="ctrTitle" idx="2"/>
          </p:nvPr>
        </p:nvSpPr>
        <p:spPr>
          <a:xfrm>
            <a:off x="1439562" y="1074644"/>
            <a:ext cx="2619300" cy="38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ПРОЕКТ 1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1" name="Google Shape;561;p48" descr="D:\Презентация\_FCA0613-2.jpg_FCA0613-2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238750" y="542925"/>
            <a:ext cx="2976300" cy="4060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2" name="Google Shape;562;p48" descr="D:\Презентация\_FCA0965.jpg_FCA0965"/>
          <p:cNvPicPr preferRelativeResize="0"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14375" y="542925"/>
            <a:ext cx="2976300" cy="4060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3" name="Google Shape;563;p48"/>
          <p:cNvSpPr txBox="1">
            <a:spLocks noGrp="1"/>
          </p:cNvSpPr>
          <p:nvPr>
            <p:ph type="ctrTitle"/>
          </p:nvPr>
        </p:nvSpPr>
        <p:spPr>
          <a:xfrm rot="5400000">
            <a:off x="6603595" y="1930225"/>
            <a:ext cx="34812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НАША КОМАНДА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564" name="Google Shape;564;p48"/>
          <p:cNvSpPr/>
          <p:nvPr/>
        </p:nvSpPr>
        <p:spPr>
          <a:xfrm>
            <a:off x="2963625" y="810000"/>
            <a:ext cx="1122600" cy="1229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" name="Google Shape;565;p48"/>
          <p:cNvSpPr txBox="1"/>
          <p:nvPr/>
        </p:nvSpPr>
        <p:spPr>
          <a:xfrm>
            <a:off x="3012571" y="1005200"/>
            <a:ext cx="10737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ru-RU" sz="100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Вы можете заменить изображение на экране на свое</a:t>
            </a:r>
            <a:endParaRPr sz="100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  <p:sp>
        <p:nvSpPr>
          <p:cNvPr id="566" name="Google Shape;566;p48"/>
          <p:cNvSpPr/>
          <p:nvPr/>
        </p:nvSpPr>
        <p:spPr>
          <a:xfrm>
            <a:off x="3868500" y="2962650"/>
            <a:ext cx="1122600" cy="12291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" name="Google Shape;567;p48"/>
          <p:cNvSpPr txBox="1"/>
          <p:nvPr/>
        </p:nvSpPr>
        <p:spPr>
          <a:xfrm>
            <a:off x="3917446" y="3157850"/>
            <a:ext cx="10737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/>
            <a:r>
              <a:rPr lang="ru-RU" sz="1000" dirty="0">
                <a:solidFill>
                  <a:schemeClr val="lt1"/>
                </a:solidFill>
                <a:latin typeface="Commissioner Light" pitchFamily="2" charset="0"/>
                <a:ea typeface="Catamaran Light"/>
                <a:cs typeface="Catamaran Light"/>
                <a:sym typeface="Catamaran Light"/>
              </a:rPr>
              <a:t>Вы можете заменить изображение на экране на свое</a:t>
            </a:r>
            <a:endParaRPr sz="1000" dirty="0">
              <a:solidFill>
                <a:schemeClr val="lt1"/>
              </a:solidFill>
              <a:latin typeface="Commissioner Light" pitchFamily="2" charset="0"/>
              <a:ea typeface="Catamaran Light"/>
              <a:cs typeface="Catamaran Light"/>
              <a:sym typeface="Catamaran Light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2" name="Google Shape;572;p49" descr="D:/Презентация/_DSC8362.jpg_DSC8362"/>
          <p:cNvPicPr preferRelativeResize="0"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981435" y="0"/>
            <a:ext cx="5162558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73" name="Google Shape;573;p49"/>
          <p:cNvSpPr/>
          <p:nvPr/>
        </p:nvSpPr>
        <p:spPr>
          <a:xfrm rot="5400000">
            <a:off x="1428875" y="205200"/>
            <a:ext cx="3358800" cy="5026500"/>
          </a:xfrm>
          <a:prstGeom prst="rect">
            <a:avLst/>
          </a:prstGeom>
          <a:solidFill>
            <a:srgbClr val="0F7780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" name="Google Shape;575;p49"/>
          <p:cNvSpPr txBox="1">
            <a:spLocks noGrp="1"/>
          </p:cNvSpPr>
          <p:nvPr>
            <p:ph type="ctrTitle"/>
          </p:nvPr>
        </p:nvSpPr>
        <p:spPr>
          <a:xfrm>
            <a:off x="831199" y="376500"/>
            <a:ext cx="3354139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3000" dirty="0">
                <a:solidFill>
                  <a:schemeClr val="lt1"/>
                </a:solidFill>
                <a:latin typeface="Unbounded SemiBold" pitchFamily="2" charset="-52"/>
              </a:rPr>
              <a:t>СПАСИБО</a:t>
            </a:r>
            <a:endParaRPr sz="3000"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23;p54"/>
          <p:cNvSpPr txBox="1"/>
          <p:nvPr/>
        </p:nvSpPr>
        <p:spPr>
          <a:xfrm>
            <a:off x="436652" y="127816"/>
            <a:ext cx="8270696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 dirty="0">
                <a:solidFill>
                  <a:schemeClr val="tx1"/>
                </a:solidFill>
                <a:latin typeface="Commissioner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Основные логотипы</a:t>
            </a:r>
          </a:p>
        </p:txBody>
      </p:sp>
      <p:pic>
        <p:nvPicPr>
          <p:cNvPr id="4" name="Рисунок 3" descr="Изображение выглядит как снимок экрана, текст, Графика, круг&#10;&#10;Автоматически созданное описание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94235" y="3404921"/>
            <a:ext cx="3140236" cy="1285941"/>
          </a:xfrm>
          <a:prstGeom prst="rect">
            <a:avLst/>
          </a:prstGeom>
        </p:spPr>
      </p:pic>
      <p:pic>
        <p:nvPicPr>
          <p:cNvPr id="6" name="Рисунок 5" descr="Изображение выглядит как круг, снимок экрана, Графика, логотип&#10;&#10;Автоматически созданное описание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8932" y="3404921"/>
            <a:ext cx="1762216" cy="1285941"/>
          </a:xfrm>
          <a:prstGeom prst="rect">
            <a:avLst/>
          </a:prstGeom>
        </p:spPr>
      </p:pic>
      <p:pic>
        <p:nvPicPr>
          <p:cNvPr id="8" name="Рисунок 7" descr="Изображение выглядит как круг, Графика, снимок экрана, логотип&#10;&#10;Автоматически созданное описание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8932" y="840363"/>
            <a:ext cx="2257541" cy="1171635"/>
          </a:xfrm>
          <a:prstGeom prst="rect">
            <a:avLst/>
          </a:prstGeom>
        </p:spPr>
      </p:pic>
      <p:pic>
        <p:nvPicPr>
          <p:cNvPr id="10" name="Рисунок 9" descr="Изображение выглядит как снимок экрана, Графика, Шрифт, текст&#10;&#10;Автоматически созданное описание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94235" y="840363"/>
            <a:ext cx="4086435" cy="1168460"/>
          </a:xfrm>
          <a:prstGeom prst="rect">
            <a:avLst/>
          </a:prstGeom>
        </p:spPr>
      </p:pic>
      <p:sp>
        <p:nvSpPr>
          <p:cNvPr id="11" name="Google Shape;623;p54"/>
          <p:cNvSpPr txBox="1"/>
          <p:nvPr/>
        </p:nvSpPr>
        <p:spPr>
          <a:xfrm>
            <a:off x="436652" y="2407175"/>
            <a:ext cx="8270696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 dirty="0">
                <a:solidFill>
                  <a:schemeClr val="tx1"/>
                </a:solidFill>
                <a:latin typeface="Commissioner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Дополнительные варианты логотипов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F7780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 descr="Изображение выглядит как текст, снимок экрана, Графика, Шрифт&#10;&#10;Автоматически созданное описание">
            <a:extLst>
              <a:ext uri="{FF2B5EF4-FFF2-40B4-BE49-F238E27FC236}">
                <a16:creationId xmlns="" xmlns:a16="http://schemas.microsoft.com/office/drawing/2014/main" id="{8D691ECE-6E06-4DD2-BAF8-D56C773BE58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29606" y="1224999"/>
            <a:ext cx="3140236" cy="1285941"/>
          </a:xfrm>
          <a:prstGeom prst="rect">
            <a:avLst/>
          </a:prstGeom>
        </p:spPr>
      </p:pic>
      <p:pic>
        <p:nvPicPr>
          <p:cNvPr id="10" name="Рисунок 9" descr="Изображение выглядит как круг, Графика, снимок экрана, логотип&#10;&#10;Автоматически созданное описание">
            <a:extLst>
              <a:ext uri="{FF2B5EF4-FFF2-40B4-BE49-F238E27FC236}">
                <a16:creationId xmlns="" xmlns:a16="http://schemas.microsoft.com/office/drawing/2014/main" id="{79E8B685-1217-45B7-B55B-267CFBF4A50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2377" y="1224999"/>
            <a:ext cx="1762216" cy="1285941"/>
          </a:xfrm>
          <a:prstGeom prst="rect">
            <a:avLst/>
          </a:prstGeom>
        </p:spPr>
      </p:pic>
      <p:pic>
        <p:nvPicPr>
          <p:cNvPr id="11" name="Рисунок 10" descr="Изображение выглядит как Графика, Шрифт, логотип, текст&#10;&#10;Автоматически созданное описание">
            <a:extLst>
              <a:ext uri="{FF2B5EF4-FFF2-40B4-BE49-F238E27FC236}">
                <a16:creationId xmlns="" xmlns:a16="http://schemas.microsoft.com/office/drawing/2014/main" id="{5108C0A6-B368-4F7A-895F-465B959B267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69437" y="3245337"/>
            <a:ext cx="2121009" cy="1098606"/>
          </a:xfrm>
          <a:prstGeom prst="rect">
            <a:avLst/>
          </a:prstGeom>
        </p:spPr>
      </p:pic>
      <p:pic>
        <p:nvPicPr>
          <p:cNvPr id="12" name="Рисунок 11" descr="Изображение выглядит как Графика, логотип, Шрифт, снимок экрана&#10;&#10;Автоматически созданное описание">
            <a:extLst>
              <a:ext uri="{FF2B5EF4-FFF2-40B4-BE49-F238E27FC236}">
                <a16:creationId xmlns="" xmlns:a16="http://schemas.microsoft.com/office/drawing/2014/main" id="{6C8A1BD6-48A3-482E-9F3C-312CDAC1AC2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70075" y="3242161"/>
            <a:ext cx="2121009" cy="1101782"/>
          </a:xfrm>
          <a:prstGeom prst="rect">
            <a:avLst/>
          </a:prstGeom>
        </p:spPr>
      </p:pic>
      <p:pic>
        <p:nvPicPr>
          <p:cNvPr id="14" name="Рисунок 13" descr="Изображение выглядит как Графика, круг, снимок экрана, логотип&#10;&#10;Автоматически созданное описание">
            <a:extLst>
              <a:ext uri="{FF2B5EF4-FFF2-40B4-BE49-F238E27FC236}">
                <a16:creationId xmlns="" xmlns:a16="http://schemas.microsoft.com/office/drawing/2014/main" id="{409DD239-056B-4627-885C-F3B6528EFAB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981" y="3242161"/>
            <a:ext cx="2121009" cy="1101782"/>
          </a:xfrm>
          <a:prstGeom prst="rect">
            <a:avLst/>
          </a:prstGeom>
        </p:spPr>
      </p:pic>
      <p:sp>
        <p:nvSpPr>
          <p:cNvPr id="16" name="Google Shape;623;p54">
            <a:extLst>
              <a:ext uri="{FF2B5EF4-FFF2-40B4-BE49-F238E27FC236}">
                <a16:creationId xmlns="" xmlns:a16="http://schemas.microsoft.com/office/drawing/2014/main" id="{21F0BE56-99B7-4A68-A689-F83F02B3950C}"/>
              </a:ext>
            </a:extLst>
          </p:cNvPr>
          <p:cNvSpPr txBox="1"/>
          <p:nvPr/>
        </p:nvSpPr>
        <p:spPr>
          <a:xfrm>
            <a:off x="1206929" y="36403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 dirty="0">
                <a:solidFill>
                  <a:schemeClr val="bg1"/>
                </a:solidFill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Использование на цветном фоне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54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Используемые шрифты и цвета</a:t>
            </a:r>
            <a:endParaRPr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24" name="Google Shape;624;p54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None/>
            </a:pPr>
            <a:r>
              <a:rPr lang="ru-RU" sz="1200" dirty="0">
                <a:solidFill>
                  <a:srgbClr val="FFFFFF"/>
                </a:solidFill>
                <a:latin typeface="Commissioner Light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Данная презентация выполнена с использованием следующихфирменных  шрифтов:</a:t>
            </a:r>
            <a:endParaRPr sz="1400" dirty="0">
              <a:solidFill>
                <a:srgbClr val="435D74"/>
              </a:solidFill>
              <a:latin typeface="Commissioner Light" pitchFamily="2" charset="0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25" name="Google Shape;625;p54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lt1"/>
                </a:solidFill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Unbounded</a:t>
            </a:r>
            <a:endParaRPr b="1" dirty="0">
              <a:solidFill>
                <a:schemeClr val="lt1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b="1" dirty="0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(</a:t>
            </a:r>
            <a:r>
              <a:rPr lang="en-US" dirty="0">
                <a:solidFill>
                  <a:schemeClr val="lt1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/>
              </a:rPr>
              <a:t>https://fonts.google.com/specimen/Unbounded</a:t>
            </a:r>
            <a:r>
              <a:rPr lang="en-GB" dirty="0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)</a:t>
            </a:r>
            <a:endParaRPr dirty="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 dirty="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chemeClr val="lt1"/>
                </a:solidFill>
                <a:latin typeface="Commissioner Black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Commissioner</a:t>
            </a:r>
            <a:endParaRPr b="1" dirty="0">
              <a:solidFill>
                <a:schemeClr val="lt1"/>
              </a:solidFill>
              <a:latin typeface="Commissioner Black" pitchFamily="2" charset="0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 panose="020B0604020202020204"/>
              <a:buNone/>
            </a:pPr>
            <a:r>
              <a:rPr lang="en-GB" b="1" dirty="0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(</a:t>
            </a:r>
            <a:r>
              <a:rPr lang="en-US" dirty="0">
                <a:solidFill>
                  <a:schemeClr val="lt1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/>
              </a:rPr>
              <a:t>https://fonts.google.com/specimen/Commissioner</a:t>
            </a:r>
            <a:r>
              <a:rPr lang="en-GB" dirty="0">
                <a:solidFill>
                  <a:schemeClr val="lt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)</a:t>
            </a:r>
            <a:endParaRPr dirty="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26" name="Google Shape;626;p54"/>
          <p:cNvGrpSpPr/>
          <p:nvPr/>
        </p:nvGrpSpPr>
        <p:grpSpPr>
          <a:xfrm>
            <a:off x="3131680" y="3504012"/>
            <a:ext cx="1876463" cy="754200"/>
            <a:chOff x="2052655" y="3498875"/>
            <a:chExt cx="1876463" cy="754200"/>
          </a:xfrm>
        </p:grpSpPr>
        <p:sp>
          <p:nvSpPr>
            <p:cNvPr id="627" name="Google Shape;627;p54"/>
            <p:cNvSpPr/>
            <p:nvPr/>
          </p:nvSpPr>
          <p:spPr>
            <a:xfrm>
              <a:off x="3137718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F778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8" name="Google Shape;628;p54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234C5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9" name="Google Shape;629;p54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dirty="0">
                  <a:solidFill>
                    <a:srgbClr val="FFFFFF"/>
                  </a:solidFill>
                </a:rPr>
                <a:t>#0F7780</a:t>
              </a:r>
              <a:endParaRPr sz="1000" dirty="0">
                <a:solidFill>
                  <a:srgbClr val="FFFFFF"/>
                </a:solidFill>
              </a:endParaRPr>
            </a:p>
          </p:txBody>
        </p:sp>
        <p:sp>
          <p:nvSpPr>
            <p:cNvPr id="630" name="Google Shape;630;p54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000" dirty="0">
                  <a:solidFill>
                    <a:srgbClr val="FFFFFF"/>
                  </a:solidFill>
                </a:rPr>
                <a:t>#234C5E</a:t>
              </a:r>
              <a:endParaRPr sz="10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Google Shape;627;p54"/>
          <p:cNvSpPr/>
          <p:nvPr/>
        </p:nvSpPr>
        <p:spPr>
          <a:xfrm>
            <a:off x="5301806" y="3504012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D2C39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dirty="0">
                <a:solidFill>
                  <a:schemeClr val="bg1"/>
                </a:solidFill>
              </a:rPr>
              <a:t>#D3C49E</a:t>
            </a:r>
            <a:endParaRPr sz="900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26"/>
          <p:cNvSpPr txBox="1">
            <a:spLocks noGrp="1"/>
          </p:cNvSpPr>
          <p:nvPr>
            <p:ph type="ctrTitle" idx="9"/>
          </p:nvPr>
        </p:nvSpPr>
        <p:spPr>
          <a:xfrm rot="5400000">
            <a:off x="6561069" y="1758070"/>
            <a:ext cx="31369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sz="2400" dirty="0">
                <a:latin typeface="Unbounded SemiBold" pitchFamily="2" charset="-52"/>
              </a:rPr>
              <a:t>СОДЕРЖАНИЕ</a:t>
            </a:r>
            <a:endParaRPr sz="2400" dirty="0">
              <a:latin typeface="Unbounded SemiBold" pitchFamily="2" charset="-52"/>
            </a:endParaRPr>
          </a:p>
        </p:txBody>
      </p:sp>
      <p:sp>
        <p:nvSpPr>
          <p:cNvPr id="142" name="Google Shape;142;p26"/>
          <p:cNvSpPr/>
          <p:nvPr/>
        </p:nvSpPr>
        <p:spPr>
          <a:xfrm rot="-5400000" flipH="1">
            <a:off x="-957850" y="957900"/>
            <a:ext cx="5140800" cy="32250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26"/>
          <p:cNvSpPr txBox="1">
            <a:spLocks noGrp="1"/>
          </p:cNvSpPr>
          <p:nvPr>
            <p:ph type="subTitle" idx="7"/>
          </p:nvPr>
        </p:nvSpPr>
        <p:spPr>
          <a:xfrm>
            <a:off x="3427997" y="2475197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44" name="Google Shape;144;p26"/>
          <p:cNvSpPr txBox="1">
            <a:spLocks noGrp="1"/>
          </p:cNvSpPr>
          <p:nvPr>
            <p:ph type="ctrTitle" idx="6"/>
          </p:nvPr>
        </p:nvSpPr>
        <p:spPr>
          <a:xfrm>
            <a:off x="3427999" y="2061098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ЦЕЛИ ПРОЕКТА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45" name="Google Shape;145;p26"/>
          <p:cNvSpPr txBox="1">
            <a:spLocks noGrp="1"/>
          </p:cNvSpPr>
          <p:nvPr>
            <p:ph type="title" idx="8"/>
          </p:nvPr>
        </p:nvSpPr>
        <p:spPr>
          <a:xfrm>
            <a:off x="1719386" y="232346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lt1"/>
                </a:solidFill>
                <a:latin typeface="Unbounded SemiBold" pitchFamily="2" charset="-52"/>
              </a:rPr>
              <a:t>03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46" name="Google Shape;146;p26"/>
          <p:cNvSpPr txBox="1">
            <a:spLocks noGrp="1"/>
          </p:cNvSpPr>
          <p:nvPr>
            <p:ph type="ctrTitle"/>
          </p:nvPr>
        </p:nvSpPr>
        <p:spPr>
          <a:xfrm>
            <a:off x="3423902" y="38747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О ПРОЕКТЕ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47" name="Google Shape;147;p26"/>
          <p:cNvSpPr txBox="1">
            <a:spLocks noGrp="1"/>
          </p:cNvSpPr>
          <p:nvPr>
            <p:ph type="subTitle" idx="1"/>
          </p:nvPr>
        </p:nvSpPr>
        <p:spPr>
          <a:xfrm>
            <a:off x="3423900" y="802521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48" name="Google Shape;148;p26"/>
          <p:cNvSpPr txBox="1">
            <a:spLocks noGrp="1"/>
          </p:cNvSpPr>
          <p:nvPr>
            <p:ph type="title" idx="2"/>
          </p:nvPr>
        </p:nvSpPr>
        <p:spPr>
          <a:xfrm>
            <a:off x="1719386" y="654113"/>
            <a:ext cx="1739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dirty="0">
                <a:solidFill>
                  <a:schemeClr val="lt1"/>
                </a:solidFill>
                <a:latin typeface="Unbounded SemiBold" pitchFamily="2" charset="-52"/>
              </a:rPr>
              <a:t>01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49" name="Google Shape;149;p26"/>
          <p:cNvSpPr txBox="1">
            <a:spLocks noGrp="1"/>
          </p:cNvSpPr>
          <p:nvPr>
            <p:ph type="ctrTitle" idx="3"/>
          </p:nvPr>
        </p:nvSpPr>
        <p:spPr>
          <a:xfrm>
            <a:off x="3425264" y="1224286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ОСНОВНЫЕ ТРЕБОВАНИЯ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50" name="Google Shape;150;p26"/>
          <p:cNvSpPr txBox="1">
            <a:spLocks noGrp="1"/>
          </p:cNvSpPr>
          <p:nvPr>
            <p:ph type="subTitle" idx="4"/>
          </p:nvPr>
        </p:nvSpPr>
        <p:spPr>
          <a:xfrm>
            <a:off x="3425259" y="1638859"/>
            <a:ext cx="1976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51" name="Google Shape;151;p26"/>
          <p:cNvSpPr txBox="1">
            <a:spLocks noGrp="1"/>
          </p:cNvSpPr>
          <p:nvPr>
            <p:ph type="title" idx="5"/>
          </p:nvPr>
        </p:nvSpPr>
        <p:spPr>
          <a:xfrm>
            <a:off x="1719386" y="1488788"/>
            <a:ext cx="16152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02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52" name="Google Shape;152;p26"/>
          <p:cNvSpPr txBox="1">
            <a:spLocks noGrp="1"/>
          </p:cNvSpPr>
          <p:nvPr>
            <p:ph type="ctrTitle" idx="13"/>
          </p:nvPr>
        </p:nvSpPr>
        <p:spPr>
          <a:xfrm>
            <a:off x="3427999" y="2897911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КРАТКИЙ ОБЗОР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53" name="Google Shape;153;p26"/>
          <p:cNvSpPr txBox="1">
            <a:spLocks noGrp="1"/>
          </p:cNvSpPr>
          <p:nvPr>
            <p:ph type="subTitle" idx="14"/>
          </p:nvPr>
        </p:nvSpPr>
        <p:spPr>
          <a:xfrm>
            <a:off x="3427997" y="3311534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54" name="Google Shape;154;p26"/>
          <p:cNvSpPr txBox="1">
            <a:spLocks noGrp="1"/>
          </p:cNvSpPr>
          <p:nvPr>
            <p:ph type="title" idx="15"/>
          </p:nvPr>
        </p:nvSpPr>
        <p:spPr>
          <a:xfrm>
            <a:off x="1719386" y="3158138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04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55" name="Google Shape;155;p26"/>
          <p:cNvSpPr txBox="1">
            <a:spLocks noGrp="1"/>
          </p:cNvSpPr>
          <p:nvPr>
            <p:ph type="ctrTitle" idx="16"/>
          </p:nvPr>
        </p:nvSpPr>
        <p:spPr>
          <a:xfrm>
            <a:off x="3427999" y="3734723"/>
            <a:ext cx="225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ЭТАПЫ ПРОЕКТА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56" name="Google Shape;156;p26"/>
          <p:cNvSpPr txBox="1">
            <a:spLocks noGrp="1"/>
          </p:cNvSpPr>
          <p:nvPr>
            <p:ph type="subTitle" idx="17"/>
          </p:nvPr>
        </p:nvSpPr>
        <p:spPr>
          <a:xfrm>
            <a:off x="3427997" y="4147872"/>
            <a:ext cx="190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Здесь вы могли бы описать тему раздела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57" name="Google Shape;157;p26"/>
          <p:cNvSpPr txBox="1">
            <a:spLocks noGrp="1"/>
          </p:cNvSpPr>
          <p:nvPr>
            <p:ph type="title" idx="18"/>
          </p:nvPr>
        </p:nvSpPr>
        <p:spPr>
          <a:xfrm>
            <a:off x="1719386" y="3992813"/>
            <a:ext cx="1573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>
                <a:solidFill>
                  <a:schemeClr val="lt1"/>
                </a:solidFill>
                <a:latin typeface="Unbounded SemiBold" pitchFamily="2" charset="-52"/>
              </a:rPr>
              <a:t>05</a:t>
            </a:r>
            <a:endParaRPr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23;p54"/>
          <p:cNvSpPr txBox="1"/>
          <p:nvPr/>
        </p:nvSpPr>
        <p:spPr>
          <a:xfrm>
            <a:off x="1048350" y="61021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 panose="02000506030000020004"/>
              <a:buNone/>
              <a:defRPr sz="2400" b="0" i="0" u="none" strike="noStrike" cap="none">
                <a:solidFill>
                  <a:srgbClr val="FFFFFF"/>
                </a:solidFill>
                <a:latin typeface="Proxima Nova Semibold" panose="02000506030000020004"/>
                <a:ea typeface="Proxima Nova Semibold" panose="02000506030000020004"/>
                <a:cs typeface="Proxima Nova Semibold" panose="02000506030000020004"/>
                <a:sym typeface="Proxima Nova Semibold" panose="02000506030000020004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ru-RU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Графические элементы</a:t>
            </a:r>
          </a:p>
        </p:txBody>
      </p:sp>
      <p:pic>
        <p:nvPicPr>
          <p:cNvPr id="13" name="Рисунок 12" descr="Изображение выглядит как круг, Симметрия, шаблон, искусство&#10;&#10;Автоматически созданное описание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57665" y="1802247"/>
            <a:ext cx="1478712" cy="1713668"/>
          </a:xfrm>
          <a:prstGeom prst="rect">
            <a:avLst/>
          </a:prstGeom>
        </p:spPr>
      </p:pic>
      <p:pic>
        <p:nvPicPr>
          <p:cNvPr id="15" name="Рисунок 14" descr="Изображение выглядит как круг, Симметрия, шаблон, снимок экрана&#10;&#10;Автоматически созданное описание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83342" y="1802246"/>
            <a:ext cx="1522486" cy="1716846"/>
          </a:xfrm>
          <a:prstGeom prst="rect">
            <a:avLst/>
          </a:prstGeom>
        </p:spPr>
      </p:pic>
      <p:pic>
        <p:nvPicPr>
          <p:cNvPr id="17" name="Рисунок 16" descr="Изображение выглядит как круг, снимок экрана, Графика, Красочность&#10;&#10;Автоматически созданное описание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5677" y="1802245"/>
            <a:ext cx="1715828" cy="1713670"/>
          </a:xfrm>
          <a:prstGeom prst="rect">
            <a:avLst/>
          </a:prstGeom>
        </p:spPr>
      </p:pic>
      <p:pic>
        <p:nvPicPr>
          <p:cNvPr id="19" name="Рисунок 18" descr="Изображение выглядит как круг, Симметрия, шаблон, искусство&#10;&#10;Автоматически созданное описание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88214" y="1802246"/>
            <a:ext cx="1521584" cy="1713670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" name="Google Shape;635;p55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636" name="Google Shape;636;p55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55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55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" name="Google Shape;639;p55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640" name="Google Shape;640;p55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5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" name="Google Shape;642;p55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643" name="Google Shape;643;p55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55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" name="Google Shape;645;p55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646" name="Google Shape;646;p55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55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" name="Google Shape;648;p55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649" name="Google Shape;649;p55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0" name="Google Shape;650;p55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651" name="Google Shape;651;p55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55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55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" name="Google Shape;654;p55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655" name="Google Shape;655;p55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6" name="Google Shape;656;p55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657" name="Google Shape;657;p55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55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9" name="Google Shape;659;p55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660" name="Google Shape;660;p55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55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" name="Google Shape;662;p55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663" name="Google Shape;663;p55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664" name="Google Shape;664;p55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65" name="Google Shape;665;p55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666" name="Google Shape;666;p55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667;p55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68" name="Google Shape;668;p55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" name="Google Shape;669;p55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670" name="Google Shape;670;p55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55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55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55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4" name="Google Shape;674;p55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675" name="Google Shape;675;p55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55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55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55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9" name="Google Shape;679;p55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680" name="Google Shape;680;p55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681" name="Google Shape;681;p55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682" name="Google Shape;682;p55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683;p55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" name="Google Shape;684;p55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685" name="Google Shape;685;p55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86" name="Google Shape;686;p55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687" name="Google Shape;687;p55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8" name="Google Shape;688;p55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689" name="Google Shape;689;p55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690" name="Google Shape;690;p55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55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2" name="Google Shape;692;p55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693" name="Google Shape;693;p55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694" name="Google Shape;694;p55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55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55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97" name="Google Shape;697;p55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55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55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" name="Google Shape;700;p55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701" name="Google Shape;701;p55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5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55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55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" name="Google Shape;705;p55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706" name="Google Shape;706;p55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55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55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55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55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55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" name="Google Shape;712;p55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713" name="Google Shape;713;p55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55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55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" name="Google Shape;716;p55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717" name="Google Shape;717;p55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718" name="Google Shape;718;p55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55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55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55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722" name="Google Shape;722;p55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55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55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5" name="Google Shape;725;p55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726" name="Google Shape;726;p55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55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55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55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730" name="Google Shape;730;p55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55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" name="Google Shape;732;p55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733" name="Google Shape;733;p55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734" name="Google Shape;734;p5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5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6" name="Google Shape;736;p55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737" name="Google Shape;737;p5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5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" name="Google Shape;739;p55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740" name="Google Shape;740;p55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55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2" name="Google Shape;742;p55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743" name="Google Shape;743;p5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5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5" name="Google Shape;745;p55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746" name="Google Shape;746;p55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55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" name="Google Shape;748;p55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749" name="Google Shape;749;p55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55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55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55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55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55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55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55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55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55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55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760" name="Google Shape;760;p55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761" name="Google Shape;761;p55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55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" name="Google Shape;763;p55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764" name="Google Shape;764;p55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765" name="Google Shape;765;p55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55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" name="Google Shape;767;p55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768" name="Google Shape;768;p55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55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" name="Google Shape;770;p55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771" name="Google Shape;771;p55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55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" name="Google Shape;773;p55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774" name="Google Shape;774;p55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55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6" name="Google Shape;776;p55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7" name="Google Shape;777;p55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778" name="Google Shape;778;p55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779" name="Google Shape;779;p55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55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55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" name="Google Shape;782;p55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783" name="Google Shape;783;p55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55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55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" name="Google Shape;786;p55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787" name="Google Shape;787;p55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55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55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" name="Google Shape;790;p55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791" name="Google Shape;791;p55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55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55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4" name="Google Shape;794;p55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795" name="Google Shape;795;p55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55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55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8" name="Google Shape;798;p55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799" name="Google Shape;799;p55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55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55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5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5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5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5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5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5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55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55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5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5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5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5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5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5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6" name="Google Shape;816;p55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7" name="Google Shape;817;p55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818" name="Google Shape;818;p55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55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" name="Google Shape;820;p55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821" name="Google Shape;821;p55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5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5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55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55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55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55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55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5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55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55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" name="Google Shape;832;p55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833" name="Google Shape;833;p55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55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55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55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55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55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5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55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55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55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55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55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55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55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55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55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55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55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55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55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55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55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55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55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55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55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55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" name="Google Shape;860;p55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861" name="Google Shape;861;p55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2" name="Google Shape;862;p55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3" name="Google Shape;863;p55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55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5" name="Google Shape;865;p55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5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5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8" name="Google Shape;868;p55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9" name="Google Shape;869;p55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0" name="Google Shape;870;p55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55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55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55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55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5" name="Google Shape;875;p55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5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5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55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5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55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55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5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5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55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55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5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5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5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5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5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55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55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55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55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55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55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5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55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55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55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55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55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55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55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55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55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55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55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55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55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55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55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55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55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55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" name="Google Shape;916;p55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917" name="Google Shape;917;p55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18" name="Google Shape;918;p55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919" name="Google Shape;919;p55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55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55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55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" name="Google Shape;923;p55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924" name="Google Shape;924;p55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55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55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55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8" name="Google Shape;928;p55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929" name="Google Shape;929;p55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55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55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55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" name="Google Shape;933;p55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934" name="Google Shape;934;p55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935" name="Google Shape;935;p55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55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55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55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9" name="Google Shape;939;p55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940" name="Google Shape;940;p55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55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55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3" name="Google Shape;943;p55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944" name="Google Shape;944;p55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55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55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" name="Google Shape;947;p55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948" name="Google Shape;948;p55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55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55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55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" name="Google Shape;952;p55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953" name="Google Shape;953;p55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55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55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" name="Google Shape;956;p55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957" name="Google Shape;957;p55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55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9" name="Google Shape;959;p55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960" name="Google Shape;960;p55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961" name="Google Shape;961;p55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55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55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55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55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55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55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55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55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55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55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55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55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55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55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55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55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55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55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55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55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55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55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55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55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55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55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55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55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55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55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55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55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" name="Google Shape;994;p55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995" name="Google Shape;995;p55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55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55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55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55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55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55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2" name="Google Shape;1002;p55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003" name="Google Shape;1003;p55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55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55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55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55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55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" name="Google Shape;1009;p55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010" name="Google Shape;1010;p55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55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55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55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" name="Google Shape;1014;p55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015" name="Google Shape;1015;p55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55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55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" name="Google Shape;1018;p55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019" name="Google Shape;1019;p55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020" name="Google Shape;1020;p55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55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2" name="Google Shape;1022;p55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023" name="Google Shape;1023;p55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55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" name="Google Shape;1025;p55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026" name="Google Shape;1026;p55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55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55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9" name="Google Shape;1029;p55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030" name="Google Shape;1030;p55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031" name="Google Shape;1031;p55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55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55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4" name="Google Shape;1034;p55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035" name="Google Shape;1035;p55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55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55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8" name="Google Shape;1038;p55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039" name="Google Shape;1039;p55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55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1" name="Google Shape;1041;p55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042" name="Google Shape;1042;p55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55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55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55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55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55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55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55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55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55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55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55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5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" name="Google Shape;1055;p55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056" name="Google Shape;1056;p55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057" name="Google Shape;1057;p55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55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55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0" name="Google Shape;1060;p55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061" name="Google Shape;1061;p55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55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55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4" name="Google Shape;1064;p55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065" name="Google Shape;1065;p55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55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55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8" name="Google Shape;1068;p55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069" name="Google Shape;1069;p55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5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5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5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5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5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5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5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5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5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5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" name="Google Shape;1080;p55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081" name="Google Shape;1081;p55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5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1083;p55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084" name="Google Shape;1084;p55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5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5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5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5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5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5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5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5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5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5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5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5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5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5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5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5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5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5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5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5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5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5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5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5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5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5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5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5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5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5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5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5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5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5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5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5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" name="Google Shape;1121;p55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122" name="Google Shape;1122;p55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5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5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5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5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5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5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5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5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5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5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5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5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5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5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" name="Google Shape;1137;p55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138" name="Google Shape;1138;p55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139" name="Google Shape;1139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1" name="Google Shape;1141;p55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142" name="Google Shape;1142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4" name="Google Shape;1144;p55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145" name="Google Shape;1145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7" name="Google Shape;1147;p55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148" name="Google Shape;1148;p5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5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0" name="Google Shape;1150;p55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151" name="Google Shape;1151;p55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152" name="Google Shape;1152;p55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55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55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5" name="Google Shape;1155;p55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156" name="Google Shape;1156;p55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55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55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9" name="Google Shape;1159;p55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160" name="Google Shape;1160;p55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55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55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3" name="Google Shape;1163;p55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164" name="Google Shape;1164;p55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55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55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7" name="Google Shape;1167;p55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168" name="Google Shape;1168;p55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55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55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1" name="Google Shape;1171;p55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172" name="Google Shape;1172;p55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55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55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5" name="Google Shape;1175;p55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176" name="Google Shape;1176;p55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55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55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9" name="Google Shape;1179;p55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180" name="Google Shape;1180;p55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55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55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3" name="Google Shape;1183;p55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184" name="Google Shape;1184;p55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55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55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7" name="Google Shape;1187;p55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188" name="Google Shape;1188;p55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55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55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91" name="Google Shape;1191;p55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192" name="Google Shape;1192;p55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193" name="Google Shape;1193;p55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55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5" name="Google Shape;1195;p55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196" name="Google Shape;1196;p55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55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8" name="Google Shape;1198;p55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199" name="Google Shape;1199;p55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55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1" name="Google Shape;1201;p55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202" name="Google Shape;1202;p55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55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4" name="Google Shape;1204;p55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205" name="Google Shape;1205;p55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55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7" name="Google Shape;1207;p55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208" name="Google Shape;1208;p55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55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0" name="Google Shape;1210;p55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211" name="Google Shape;1211;p55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55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3" name="Google Shape;1213;p55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214" name="Google Shape;1214;p55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55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6" name="Google Shape;1216;p55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217" name="Google Shape;1217;p55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5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9" name="Google Shape;1219;p55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220" name="Google Shape;1220;p55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55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2" name="Google Shape;1222;p55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3" name="Google Shape;1223;p55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4" name="Google Shape;1224;p55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5" name="Google Shape;1225;p55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" name="Google Shape;1226;p55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7" name="Google Shape;1227;p55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8" name="Google Shape;1228;p55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9" name="Google Shape;1229;p55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" name="Google Shape;1230;p55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55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" name="Google Shape;1232;p55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" name="Google Shape;1233;p55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" name="Google Shape;1234;p55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" name="Google Shape;1235;p55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6" name="Google Shape;1236;p55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7" name="Google Shape;1237;p55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8" name="Google Shape;1238;p55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5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0" name="Google Shape;1240;p55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1" name="Google Shape;1241;p55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" name="Google Shape;1242;p55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3" name="Google Shape;1243;p55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4" name="Google Shape;1244;p55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5" name="Google Shape;1245;p55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" name="Google Shape;1246;p55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7" name="Google Shape;1247;p55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8" name="Google Shape;1248;p55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9" name="Google Shape;1249;p55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0" name="Google Shape;1250;p55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1" name="Google Shape;1251;p55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2" name="Google Shape;1252;p55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3" name="Google Shape;1253;p55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4" name="Google Shape;1254;p55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" name="Google Shape;1255;p55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6" name="Google Shape;1256;p55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7" name="Google Shape;1257;p55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258" name="Google Shape;1258;p55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5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5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5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5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5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5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5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5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5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5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5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5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5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5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5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5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5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5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5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5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5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5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5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5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5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5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5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5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5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5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5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5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5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5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5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5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5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5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5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5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5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5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5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5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5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5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5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5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5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5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5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5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5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5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5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5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5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5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5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5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5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5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5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5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5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5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5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5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5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5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5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5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5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5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5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5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5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5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5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5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5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5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5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5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5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5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5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5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5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5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5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5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5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5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5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5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5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5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5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5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5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5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5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5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5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5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5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5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5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5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5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5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5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5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5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5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5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5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5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5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5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5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5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5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5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5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5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5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5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5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5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5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5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5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5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5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5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5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5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5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5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5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5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5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5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5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5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5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5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5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5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5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5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5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5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5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5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5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5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5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5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5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5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5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5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5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5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5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5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5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5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5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5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5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5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5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5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5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5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5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5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5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5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5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5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5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5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5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5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5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5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5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5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5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5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5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5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5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5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5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5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5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5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5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5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5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5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5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5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5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5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5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5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5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5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5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5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5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5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5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5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5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5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5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5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5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5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5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5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5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5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5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5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5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5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5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5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5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5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5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5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5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5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5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5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5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5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5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5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5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5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5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5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5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5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5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5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5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5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5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5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5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5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5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5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5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5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5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5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5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5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5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5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5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5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5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5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5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5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5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5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5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5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5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5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5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5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5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5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5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5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5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5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5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5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5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5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5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5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5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5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5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5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5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5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5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5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5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5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5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5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5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5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5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5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5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5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5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5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5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5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5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5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5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5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5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5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5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5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5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5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5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5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5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5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5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5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5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5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5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5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5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5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5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5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5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5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5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5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5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5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5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5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5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5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5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5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5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5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5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5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5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5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5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5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5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5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5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5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5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5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5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5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5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5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5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5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5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5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5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5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5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5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5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5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5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5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5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5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5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5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5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5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5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5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5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5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5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5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5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5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5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5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5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5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5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5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5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5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5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5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5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5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5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5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5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5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5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5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5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5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5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5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5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5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5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5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5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5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5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5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5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5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5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5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5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5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5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5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5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5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5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5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5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5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5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5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5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5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5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5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5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5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5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5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5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5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5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5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5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5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5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5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5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5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5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5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5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5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5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5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5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5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5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5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5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5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5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5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5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5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5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5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5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5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5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5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5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5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5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5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5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5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5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5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5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5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5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5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5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5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5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5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5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5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5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5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5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5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5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5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5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5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5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5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5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5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5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5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5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5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5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5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5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5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5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5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5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5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5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5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5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5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5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5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5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5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5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5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5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5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5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5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5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5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5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5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5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5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5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5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5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5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5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5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5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5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5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5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5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5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5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5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5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5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5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5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5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5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5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5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5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5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5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5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5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5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5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5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5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5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5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5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5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5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5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5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5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5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5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5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5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5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5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5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5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5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5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5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5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5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5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5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5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5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5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5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5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5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5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5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5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5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5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5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5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5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5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5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5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5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5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5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5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5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5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5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5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5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5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5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5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5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5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5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5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5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5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5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5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5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5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5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5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5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5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5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5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5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5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5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5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5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5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5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5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5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5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5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5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5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5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5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5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5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5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5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5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5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5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5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5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5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5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5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5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5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5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5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5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5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5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5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5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5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5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5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5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5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5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5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5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5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5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5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5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5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5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5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5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5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5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5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5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5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5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5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5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5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5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5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5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5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5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5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5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5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5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5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5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5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5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5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5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5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5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5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5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5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5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5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5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5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5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5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5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5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5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5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5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5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5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5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5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5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5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5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5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5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5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5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5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5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5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5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5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5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5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5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5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5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5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5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5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5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5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5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5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5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5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5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5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5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5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5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5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5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5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5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5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5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5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5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5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5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5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5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5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5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5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5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5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5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5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5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5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5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5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5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5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5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5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5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5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5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5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5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5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5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5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5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5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5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5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5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5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5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5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5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5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5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5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5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5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5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5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5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5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5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5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5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5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5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5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5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5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5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5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5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5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5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5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5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5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5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5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5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5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5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5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5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5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5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5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5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5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5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5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5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5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5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5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5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5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5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5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5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5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5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5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5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5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5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5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5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5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5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5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5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5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5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5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5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5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5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5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5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5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5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5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5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5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5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5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5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5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5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5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5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5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5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5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5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5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5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5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5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5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5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5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5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5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5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5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5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5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5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5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5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5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5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5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5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5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5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5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5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5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5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5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5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5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5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5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5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5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5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5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5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5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5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5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5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5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5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5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5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5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5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5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5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5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1" name="Google Shape;2211;p55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212" name="Google Shape;2212;p55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213" name="Google Shape;2213;p55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55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5" name="Google Shape;2215;p55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5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7" name="Google Shape;2217;p55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2218" name="Google Shape;2218;p55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219" name="Google Shape;2219;p5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0" name="Google Shape;2220;p5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21" name="Google Shape;2221;p55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222" name="Google Shape;2222;p5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23" name="Google Shape;2223;p5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224" name="Google Shape;2224;p5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25" name="Google Shape;2225;p5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5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5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5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5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30" name="Google Shape;2230;p55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231" name="Google Shape;2231;p5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2" name="Google Shape;2232;p5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3" name="Google Shape;2233;p55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234" name="Google Shape;2234;p5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5" name="Google Shape;2235;p5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5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5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5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5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0" name="Google Shape;2240;p55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241" name="Google Shape;2241;p5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5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43" name="Google Shape;2243;p55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244" name="Google Shape;2244;p5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5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6" name="Google Shape;2246;p5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47" name="Google Shape;2247;p55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248" name="Google Shape;2248;p5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5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50" name="Google Shape;2250;p55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251" name="Google Shape;2251;p5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2" name="Google Shape;2252;p5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3" name="Google Shape;2253;p55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254" name="Google Shape;2254;p5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55" name="Google Shape;2255;p5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256" name="Google Shape;2256;p5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5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58" name="Google Shape;2258;p55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259" name="Google Shape;2259;p5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0" name="Google Shape;2260;p5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1" name="Google Shape;2261;p55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262" name="Google Shape;2262;p5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" name="Google Shape;2263;p5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4" name="Google Shape;2264;p55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265" name="Google Shape;2265;p5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6" name="Google Shape;2266;p5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67" name="Google Shape;2267;p55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5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5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70" name="Google Shape;2270;p55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271" name="Google Shape;2271;p5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5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5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5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5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5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5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5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5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5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5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5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5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5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5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5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87" name="Google Shape;2287;p55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5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5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5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5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5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5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5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5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5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5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5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5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5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5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5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5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5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5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5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5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5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09" name="Google Shape;2309;p55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310" name="Google Shape;2310;p5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5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2" name="Google Shape;2312;p55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3" name="Google Shape;2313;p55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314" name="Google Shape;2314;p5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5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5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5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8" name="Google Shape;2318;p55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5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5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5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5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5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5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25" name="Google Shape;2325;p55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326" name="Google Shape;2326;p5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327;p5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328;p5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329;p5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30" name="Google Shape;2330;p55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5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5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5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5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5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5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5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5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5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5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5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5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5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5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5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5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5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5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5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5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5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5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5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5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5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5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5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5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59" name="Google Shape;2359;p55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2360" name="Google Shape;2360;p5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5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62" name="Google Shape;2362;p55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3" name="Google Shape;2363;p55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2364" name="Google Shape;2364;p5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5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66" name="Google Shape;2366;p55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2367" name="Google Shape;2367;p5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5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69" name="Google Shape;2369;p55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5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5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5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5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5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5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5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77" name="Google Shape;2377;p55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2378" name="Google Shape;2378;p5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5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5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5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2" name="Google Shape;2382;p55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5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5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5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5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5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5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5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0" name="Google Shape;2390;p55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2391" name="Google Shape;2391;p5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5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5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5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95" name="Google Shape;2395;p55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5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5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5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5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5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5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5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5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5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5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5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5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5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5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5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5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5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5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5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5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5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5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5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5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5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5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5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5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5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5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5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5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5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5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5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5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5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5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5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5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5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37" name="Google Shape;2437;p55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2438" name="Google Shape;2438;p5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5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40" name="Google Shape;2440;p55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5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5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5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5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5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5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5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5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5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5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5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5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5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5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5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5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5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5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5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5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5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5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5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5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5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5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5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5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5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5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5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5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5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5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5" name="Google Shape;2475;p55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2476" name="Google Shape;2476;p55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2477" name="Google Shape;2477;p55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55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55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55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55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55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55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55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55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55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55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55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55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55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55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55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55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55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55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55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55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55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55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55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55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55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55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55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55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55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55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55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55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55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55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55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55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55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55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55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55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55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55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55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55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55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55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55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55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55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55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55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55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55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55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55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55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55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55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55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55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55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55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55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55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55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55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55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55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55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55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55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55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55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55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55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55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55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55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55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55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55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55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55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55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55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55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55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55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55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55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55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55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55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55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55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55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55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55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55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55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55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55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55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55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55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55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55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55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55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55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55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55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55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55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55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55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55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55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55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55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55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55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55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55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55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55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55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55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55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55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55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55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55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55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55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55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55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55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55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55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55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55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55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55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55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55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55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55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55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55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55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55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55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55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55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55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55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55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55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55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55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55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55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55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55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55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55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55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55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55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55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55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55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55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55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55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55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55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55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55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55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55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55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55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55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55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55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55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55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55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55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55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55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55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55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55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55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55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55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55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55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55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55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55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55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55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55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55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55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55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55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55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55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55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55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55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55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55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55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55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55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55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55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55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55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55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55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55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55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55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55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55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55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55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55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55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55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55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55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55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55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55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55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55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55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55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55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55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55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55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55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55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55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55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55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55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55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55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55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55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55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55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55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55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55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55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55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55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55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55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55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55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55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1" name="Google Shape;2751;p55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52" name="Google Shape;2752;p55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2753" name="Google Shape;2753;p55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55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55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55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55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55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55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55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55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55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55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55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55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55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55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55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55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55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55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55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55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55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55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55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55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55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55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55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55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55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55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55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55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55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55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55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89" name="Google Shape;2789;p55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2790" name="Google Shape;2790;p55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2791" name="Google Shape;2791;p55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55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55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55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55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55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55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55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55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55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55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55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55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55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55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55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07" name="Google Shape;2807;p55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2808" name="Google Shape;2808;p55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55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55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55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55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55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55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55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55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55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55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55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55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55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55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55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55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55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55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55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55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55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55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55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55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55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55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55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55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55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55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55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55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55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55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55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55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55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55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55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55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55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55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55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55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55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55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55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2856;p55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2857;p55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55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55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55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55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55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55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2864;p55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2865;p55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55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55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55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55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55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55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2872;p55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55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55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2875;p55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55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55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2878;p55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55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55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55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55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55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55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55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55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55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55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55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55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55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2892;p55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2893;p55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55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55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55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55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55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55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55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55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55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55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55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55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55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55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55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55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55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55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55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55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55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55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55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55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55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55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55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55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55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55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55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55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55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55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55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55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55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55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55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55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55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55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55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55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55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55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55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55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55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55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55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55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55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55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55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55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55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55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55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55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55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55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55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55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55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55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55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55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55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55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55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55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55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55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55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55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55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55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55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55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55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55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55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55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55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55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55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55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55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55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55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55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55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55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55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55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55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55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55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55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55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55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55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55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55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55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55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55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55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55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55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55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55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55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55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55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55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55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55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55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55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55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55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55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55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55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55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55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55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55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55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55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55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55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55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55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55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55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55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55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55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55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55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55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55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55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55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55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55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55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55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55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55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55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55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55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55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55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55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55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55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55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55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55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55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55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55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55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55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55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55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55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55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55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55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55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55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55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55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55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55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55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55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55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55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55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55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55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55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55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55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55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55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55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55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55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55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55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55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55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55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55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55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55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55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55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55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55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55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55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55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55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55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55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55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55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55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55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55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55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55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55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55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55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55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55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55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21" name="Google Shape;3121;p55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6" name="Google Shape;3126;p56"/>
          <p:cNvSpPr txBox="1">
            <a:spLocks noGrp="1"/>
          </p:cNvSpPr>
          <p:nvPr>
            <p:ph type="title" idx="4294967295"/>
          </p:nvPr>
        </p:nvSpPr>
        <p:spPr>
          <a:xfrm>
            <a:off x="39500" y="336594"/>
            <a:ext cx="91045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Используйте наши редактируемые графические ресурсы...</a:t>
            </a:r>
            <a:endParaRPr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127" name="Google Shape;3127;p56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buNone/>
            </a:pPr>
            <a:r>
              <a:rPr lang="ru-RU" dirty="0">
                <a:solidFill>
                  <a:srgbClr val="FFFFFF"/>
                </a:solidFill>
                <a:latin typeface="Commissioner Light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Вы можете легко изменить размер этих ресурсов, сохранив качество. Чтобы изменить цвет, просто разгруппируйте ресурс и нажмите на объект, который хотите изменить. Затем нажмите на заливку и выберите нужный цвет. Не забудьте снова сгруппировать ресурс, когда закончите.</a:t>
            </a:r>
            <a:endParaRPr sz="1100" dirty="0">
              <a:solidFill>
                <a:srgbClr val="FFFFFF"/>
              </a:solidFill>
              <a:latin typeface="Commissioner Light" pitchFamily="2" charset="0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128" name="Google Shape;3128;p56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3129" name="Google Shape;3129;p56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6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2" name="Google Shape;3142;p56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3143" name="Google Shape;3143;p56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6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5" name="Google Shape;3145;p56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3146" name="Google Shape;3146;p56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6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6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6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0" name="Google Shape;3150;p56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3151" name="Google Shape;3151;p56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6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3" name="Google Shape;3153;p56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3154" name="Google Shape;3154;p56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6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6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7" name="Google Shape;3157;p56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3158" name="Google Shape;3158;p56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6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6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1" name="Google Shape;3161;p56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3162" name="Google Shape;3162;p56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6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4" name="Google Shape;3164;p56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3165" name="Google Shape;3165;p56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9" name="Google Shape;3169;p56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3170" name="Google Shape;3170;p56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4" name="Google Shape;3174;p56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3175" name="Google Shape;3175;p56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0" name="Google Shape;3180;p56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3181" name="Google Shape;3181;p56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3" name="Google Shape;3203;p56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3204" name="Google Shape;3204;p56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3" name="Google Shape;3263;p56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3264" name="Google Shape;3264;p56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6" name="Google Shape;3276;p56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3277" name="Google Shape;3277;p56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7" name="Google Shape;3287;p56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3288" name="Google Shape;3288;p56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2" name="Google Shape;3292;p56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3293" name="Google Shape;3293;p56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6" name="Google Shape;3296;p56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3297" name="Google Shape;3297;p56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3" name="Google Shape;3303;p56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3304" name="Google Shape;3304;p56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1" name="Google Shape;3311;p56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3312" name="Google Shape;3312;p56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7" name="Google Shape;3317;p56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3318" name="Google Shape;3318;p56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6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6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6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6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6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6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28" name="Google Shape;3328;p56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9" name="Google Shape;3329;p56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0" name="Google Shape;3330;p56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31" name="Google Shape;3331;p56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32" name="Google Shape;3332;p56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3333" name="Google Shape;3333;p56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5" name="Google Shape;3335;p56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3336" name="Google Shape;3336;p56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8" name="Google Shape;3338;p56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3339" name="Google Shape;3339;p56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1" name="Google Shape;3341;p56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3342" name="Google Shape;3342;p56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4" name="Google Shape;3344;p56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3345" name="Google Shape;3345;p56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6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7" name="Google Shape;3347;p56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3348" name="Google Shape;3348;p56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6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0" name="Google Shape;3350;p56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3351" name="Google Shape;3351;p56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6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3" name="Google Shape;3353;p56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3354" name="Google Shape;3354;p56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6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6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7" name="Google Shape;3357;p56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3358" name="Google Shape;3358;p56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6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6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1" name="Google Shape;3361;p56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3362" name="Google Shape;3362;p56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6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6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5" name="Google Shape;3365;p56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3366" name="Google Shape;3366;p56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6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6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9" name="Google Shape;3369;p56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3370" name="Google Shape;3370;p56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6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6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3" name="Google Shape;3373;p56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3374" name="Google Shape;3374;p56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6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6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7" name="Google Shape;3377;p56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3378" name="Google Shape;3378;p56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6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0" name="Google Shape;3380;p56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1" name="Google Shape;3381;p56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2" name="Google Shape;3382;p56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3" name="Google Shape;3383;p56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4" name="Google Shape;3384;p56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5" name="Google Shape;3385;p56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6" name="Google Shape;3386;p56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7" name="Google Shape;3387;p56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8" name="Google Shape;3388;p56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9" name="Google Shape;3389;p56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0" name="Google Shape;3390;p56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1" name="Google Shape;3391;p56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3392" name="Google Shape;3392;p56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6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4" name="Google Shape;3394;p56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5" name="Google Shape;3395;p56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3396" name="Google Shape;3396;p56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6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8" name="Google Shape;3398;p56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3399" name="Google Shape;3399;p56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6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1" name="Google Shape;3401;p56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2" name="Google Shape;3402;p56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3" name="Google Shape;3403;p56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4" name="Google Shape;3404;p56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3405" name="Google Shape;3405;p56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6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6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6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6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6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6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6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6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4" name="Google Shape;3414;p56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3415" name="Google Shape;3415;p56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6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6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6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6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6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6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6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6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6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6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6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6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6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6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6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1" name="Google Shape;3431;p56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3432" name="Google Shape;3432;p56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6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4" name="Google Shape;3434;p56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3435" name="Google Shape;3435;p56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6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6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6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6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6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6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6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6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6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6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6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6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6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6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6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6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6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6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6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5" name="Google Shape;3455;p56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3456" name="Google Shape;3456;p56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6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6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6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6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6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6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6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6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6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6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6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6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6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6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6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6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6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6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6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6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6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6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6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6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6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6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6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6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6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6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6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6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6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6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6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6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6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6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6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6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6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6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6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6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6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6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6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6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6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6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6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6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6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6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6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6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6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6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6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6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6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6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6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6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6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6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6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6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6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6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6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6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6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6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6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6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6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4" name="Google Shape;3534;p56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5" name="Google Shape;3535;p56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6" name="Google Shape;3536;p56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7" name="Google Shape;3537;p56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8" name="Google Shape;3538;p56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9" name="Google Shape;3539;p56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0" name="Google Shape;3540;p56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1" name="Google Shape;3541;p56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2" name="Google Shape;3542;p56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3" name="Google Shape;3543;p56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4" name="Google Shape;3544;p56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5" name="Google Shape;3545;p56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6" name="Google Shape;3546;p56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7" name="Google Shape;3547;p56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8" name="Google Shape;3548;p56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9" name="Google Shape;3549;p56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0" name="Google Shape;3550;p56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1" name="Google Shape;3551;p56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2" name="Google Shape;3552;p56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3" name="Google Shape;3553;p56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4" name="Google Shape;3554;p56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5" name="Google Shape;3555;p56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6" name="Google Shape;3556;p56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7" name="Google Shape;3557;p56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3558" name="Google Shape;3558;p56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6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6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6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6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6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6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6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56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56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6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6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6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6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6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6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6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6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6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6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6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6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6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6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6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6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6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6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6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6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6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6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6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6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6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6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6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6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6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6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6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6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6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6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6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6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6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6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6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6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6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6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6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6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6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6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6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6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6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6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56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56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6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56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56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6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56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56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6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56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56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6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56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56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6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56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56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56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6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6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56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56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6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6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56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56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56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56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56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56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56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56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56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56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56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56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56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56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56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56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56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56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56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56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56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56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56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6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6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56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56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56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56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56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56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56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56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56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56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56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56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56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56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56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56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56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56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56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6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56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56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56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56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56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56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56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56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56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56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56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56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56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56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56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56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56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56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56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56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56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56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56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56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56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56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56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56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56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56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56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56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56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56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56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56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56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56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56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56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56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56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56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56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56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56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56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56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56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56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56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2" name="Google Shape;3742;p57"/>
          <p:cNvSpPr txBox="1">
            <a:spLocks noGrp="1"/>
          </p:cNvSpPr>
          <p:nvPr>
            <p:ph type="title" idx="4294967295"/>
          </p:nvPr>
        </p:nvSpPr>
        <p:spPr>
          <a:xfrm>
            <a:off x="542934" y="520683"/>
            <a:ext cx="8097632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... и наш набор редактируемых иконок</a:t>
            </a:r>
            <a:endParaRPr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743" name="Google Shape;3743;p57"/>
          <p:cNvSpPr txBox="1">
            <a:spLocks noGrp="1"/>
          </p:cNvSpPr>
          <p:nvPr>
            <p:ph type="body" idx="4294967295"/>
          </p:nvPr>
        </p:nvSpPr>
        <p:spPr>
          <a:xfrm>
            <a:off x="828875" y="1385374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buNone/>
            </a:pPr>
            <a:r>
              <a:rPr lang="ru-RU" dirty="0">
                <a:solidFill>
                  <a:srgbClr val="FFFFFF"/>
                </a:solidFill>
                <a:latin typeface="Commissioner Light" pitchFamily="2" charset="0"/>
                <a:ea typeface="Arial" panose="020B0604020202020204"/>
                <a:cs typeface="Arial" panose="020B0604020202020204"/>
                <a:sym typeface="Arial" panose="020B0604020202020204"/>
              </a:rPr>
              <a:t>Вы можете изменить размер этих иконок, сохранив качество.
Вы можете изменить цвет обводки и заливки. Просто выберите значок и нажмите на заливку фигуры.
</a:t>
            </a:r>
            <a:endParaRPr dirty="0">
              <a:solidFill>
                <a:srgbClr val="435D74"/>
              </a:solidFill>
              <a:latin typeface="Commissioner Light" pitchFamily="2" charset="0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744" name="Google Shape;3744;p57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3745" name="Google Shape;3745;p57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57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57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57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57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0" name="Google Shape;3750;p57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1" name="Google Shape;3751;p57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3752" name="Google Shape;3752;p57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57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57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5" name="Google Shape;3755;p57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3756" name="Google Shape;3756;p57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57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57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57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0" name="Google Shape;3760;p57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3761" name="Google Shape;3761;p57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57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57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57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5" name="Google Shape;3765;p57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3766" name="Google Shape;3766;p57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57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57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57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57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57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2" name="Google Shape;3772;p57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3773" name="Google Shape;3773;p57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57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57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6" name="Google Shape;3776;p57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7" name="Google Shape;3777;p57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3778" name="Google Shape;3778;p57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57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57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57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57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57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57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57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57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57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57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57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57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57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57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57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57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5" name="Google Shape;3795;p57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3796" name="Google Shape;3796;p57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57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57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57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0" name="Google Shape;3800;p57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3801" name="Google Shape;3801;p57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57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57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3804" name="Google Shape;3804;p57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57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6" name="Google Shape;3806;p57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3807" name="Google Shape;3807;p57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57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57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57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57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57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3" name="Google Shape;3813;p57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3814" name="Google Shape;3814;p57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57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57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57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57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57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0" name="Google Shape;3820;p57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3821" name="Google Shape;3821;p57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57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57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57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57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6" name="Google Shape;3826;p57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3827" name="Google Shape;3827;p57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57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9" name="Google Shape;3829;p57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3830" name="Google Shape;3830;p57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57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57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3" name="Google Shape;3833;p57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3834" name="Google Shape;3834;p57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57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57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7" name="Google Shape;3837;p57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3838" name="Google Shape;3838;p57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57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0" name="Google Shape;3840;p57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3841" name="Google Shape;3841;p57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57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57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57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5" name="Google Shape;3845;p57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3846" name="Google Shape;3846;p57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57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8" name="Google Shape;3848;p57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3849" name="Google Shape;3849;p57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57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57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57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57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57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57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57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57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57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57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57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57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57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57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57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57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57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7" name="Google Shape;3867;p57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3868" name="Google Shape;3868;p57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57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57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57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57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57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74" name="Google Shape;3874;p57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75" name="Google Shape;3875;p57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3876" name="Google Shape;3876;p57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57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57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57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57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57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2" name="Google Shape;3882;p57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3883" name="Google Shape;3883;p57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57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57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57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57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57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89" name="Google Shape;3889;p57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3890" name="Google Shape;3890;p57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57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57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3" name="Google Shape;3893;p57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3894" name="Google Shape;3894;p57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57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57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57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57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57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57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57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57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57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57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57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57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57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8" name="Google Shape;3908;p57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3909" name="Google Shape;3909;p57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57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57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57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57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57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57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57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57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8" name="Google Shape;3918;p57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3919" name="Google Shape;3919;p57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57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57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57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57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57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57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26" name="Google Shape;3926;p57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27" name="Google Shape;3927;p57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3928" name="Google Shape;3928;p57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57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0" name="Google Shape;3930;p57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3931" name="Google Shape;3931;p57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57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57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57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57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57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7" name="Google Shape;3937;p57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3938" name="Google Shape;3938;p57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57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40" name="Google Shape;3940;p57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1" name="Google Shape;3941;p57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2" name="Google Shape;3942;p57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3943" name="Google Shape;3943;p57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57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57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6" name="Google Shape;3946;p57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3947" name="Google Shape;3947;p57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57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57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57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57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57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57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57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57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57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57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57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57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57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57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57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57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4" name="Google Shape;3964;p57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3965" name="Google Shape;3965;p57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57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57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57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57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57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57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2" name="Google Shape;3972;p57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3973" name="Google Shape;3973;p57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57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75" name="Google Shape;3975;p57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6" name="Google Shape;3976;p57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77" name="Google Shape;3977;p57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3978" name="Google Shape;3978;p57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3" name="Google Shape;3983;p57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3984" name="Google Shape;3984;p57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89" name="Google Shape;3989;p57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3990" name="Google Shape;3990;p57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57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57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5" name="Google Shape;3995;p57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3996" name="Google Shape;3996;p57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9" name="Google Shape;3999;p57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4000" name="Google Shape;4000;p57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4" name="Google Shape;4004;p57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4005" name="Google Shape;4005;p57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9" name="Google Shape;4009;p57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4010" name="Google Shape;4010;p57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3" name="Google Shape;4013;p57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4014" name="Google Shape;4014;p57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6" name="Google Shape;4016;p57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4017" name="Google Shape;4017;p57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19" name="Google Shape;4019;p57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0" name="Google Shape;4020;p57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4021" name="Google Shape;4021;p57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6" name="Google Shape;4026;p57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4027" name="Google Shape;4027;p57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3" name="Google Shape;4033;p57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4034" name="Google Shape;4034;p57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9" name="Google Shape;4039;p57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4040" name="Google Shape;4040;p57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2" name="Google Shape;4042;p57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4043" name="Google Shape;4043;p57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9" name="Google Shape;4049;p57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4050" name="Google Shape;4050;p57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2" name="Google Shape;4052;p57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4053" name="Google Shape;4053;p57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3" name="Google Shape;4063;p57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4064" name="Google Shape;4064;p57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7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4069" name="Google Shape;4069;p57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1" name="Google Shape;4081;p57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2" name="Google Shape;4082;p57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4083" name="Google Shape;4083;p57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0" name="Google Shape;4090;p57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4091" name="Google Shape;4091;p57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9" name="Google Shape;4099;p57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4100" name="Google Shape;4100;p57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4" name="Google Shape;4104;p57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4105" name="Google Shape;4105;p57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9" name="Google Shape;4109;p57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4110" name="Google Shape;4110;p57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9" name="Google Shape;4119;p58"/>
          <p:cNvSpPr txBox="1">
            <a:spLocks noGrp="1"/>
          </p:cNvSpPr>
          <p:nvPr>
            <p:ph type="title" idx="4294967295"/>
          </p:nvPr>
        </p:nvSpPr>
        <p:spPr>
          <a:xfrm>
            <a:off x="562424" y="947925"/>
            <a:ext cx="4056602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Образовательные иконки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120" name="Google Shape;4120;p5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Медицинские иконки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121" name="Google Shape;4121;p58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4122" name="Google Shape;4122;p58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58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4" name="Google Shape;4124;p58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4125" name="Google Shape;4125;p58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58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7" name="Google Shape;4127;p58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4128" name="Google Shape;4128;p58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58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58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58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2" name="Google Shape;4132;p58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4133" name="Google Shape;4133;p58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58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5" name="Google Shape;4135;p58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4136" name="Google Shape;4136;p58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58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58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9" name="Google Shape;4139;p58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4140" name="Google Shape;4140;p58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58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58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3" name="Google Shape;4143;p58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4144" name="Google Shape;4144;p58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58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46" name="Google Shape;4146;p58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7" name="Google Shape;4147;p58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8" name="Google Shape;4148;p58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49" name="Google Shape;4149;p58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4150" name="Google Shape;4150;p58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58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58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58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58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58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58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58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58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58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0" name="Google Shape;4160;p58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4161" name="Google Shape;4161;p58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58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58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58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5" name="Google Shape;4165;p58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4166" name="Google Shape;4166;p58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58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68" name="Google Shape;4168;p58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69" name="Google Shape;4169;p58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4170" name="Google Shape;4170;p58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58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58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3" name="Google Shape;4173;p58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4174" name="Google Shape;4174;p58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58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58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58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58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58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58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58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58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3" name="Google Shape;4183;p58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4" name="Google Shape;4184;p58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4185" name="Google Shape;4185;p58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58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58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8" name="Google Shape;4188;p58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9" name="Google Shape;4189;p58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4190" name="Google Shape;4190;p58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58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58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3" name="Google Shape;4193;p58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4194" name="Google Shape;4194;p58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58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58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58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98" name="Google Shape;4198;p58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9" name="Google Shape;4199;p58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4200" name="Google Shape;4200;p58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58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58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58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58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58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58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58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58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58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0" name="Google Shape;4210;p58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4211" name="Google Shape;4211;p58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58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58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58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58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6" name="Google Shape;4216;p58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4217" name="Google Shape;4217;p58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58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9" name="Google Shape;4219;p58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4220" name="Google Shape;4220;p58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58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58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58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58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58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58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58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58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58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58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58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58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33" name="Google Shape;4233;p58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34" name="Google Shape;4234;p58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4235" name="Google Shape;4235;p58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58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58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58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58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58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58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58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58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58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58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58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7" name="Google Shape;4247;p58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4248" name="Google Shape;4248;p58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58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0" name="Google Shape;4250;p58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4251" name="Google Shape;4251;p58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58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58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4" name="Google Shape;4254;p58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4255" name="Google Shape;4255;p58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58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58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58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9" name="Google Shape;4259;p58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4260" name="Google Shape;4260;p58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58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58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3" name="Google Shape;4263;p58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4264" name="Google Shape;4264;p58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58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6" name="Google Shape;4266;p58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4267" name="Google Shape;4267;p58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58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9" name="Google Shape;4269;p58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4270" name="Google Shape;4270;p58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58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58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3" name="Google Shape;4273;p58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4274" name="Google Shape;4274;p58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58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58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58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8" name="Google Shape;4278;p58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4279" name="Google Shape;4279;p58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58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1" name="Google Shape;4281;p58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4282" name="Google Shape;4282;p58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58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58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58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58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7" name="Google Shape;4287;p58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4288" name="Google Shape;4288;p58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58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58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58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58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58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58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58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6" name="Google Shape;4296;p58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4297" name="Google Shape;4297;p58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58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58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58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58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58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58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58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58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58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58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8" name="Google Shape;4308;p58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4309" name="Google Shape;4309;p58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58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58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58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58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4" name="Google Shape;4314;p58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4315" name="Google Shape;4315;p58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58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58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58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9" name="Google Shape;4319;p58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0" name="Google Shape;4320;p58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4321" name="Google Shape;4321;p58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58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58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4" name="Google Shape;4324;p58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4325" name="Google Shape;4325;p58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58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7" name="Google Shape;4327;p58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4328" name="Google Shape;4328;p58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58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58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58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58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3" name="Google Shape;4333;p58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4334" name="Google Shape;4334;p58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58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58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58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8" name="Google Shape;4338;p58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4339" name="Google Shape;4339;p58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58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1" name="Google Shape;4341;p58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42" name="Google Shape;4342;p58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4343" name="Google Shape;4343;p58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58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5" name="Google Shape;4345;p58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4346" name="Google Shape;4346;p58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58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58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9" name="Google Shape;4349;p58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4350" name="Google Shape;4350;p58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58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2" name="Google Shape;4352;p58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4353" name="Google Shape;4353;p58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58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58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58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7" name="Google Shape;4357;p58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58" name="Google Shape;4358;p58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4359" name="Google Shape;4359;p58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58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1" name="Google Shape;4361;p58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4362" name="Google Shape;4362;p58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58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58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58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6" name="Google Shape;4366;p58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4367" name="Google Shape;4367;p58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58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58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58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58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2" name="Google Shape;4372;p58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4373" name="Google Shape;4373;p58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58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58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6" name="Google Shape;4376;p58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4377" name="Google Shape;4377;p58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58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9" name="Google Shape;4379;p58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4380" name="Google Shape;4380;p58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58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58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58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58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58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58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87" name="Google Shape;4387;p58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8" name="Google Shape;4388;p58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89" name="Google Shape;4389;p58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4390" name="Google Shape;4390;p58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58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2" name="Google Shape;4392;p58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4393" name="Google Shape;4393;p58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58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5" name="Google Shape;4395;p58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4396" name="Google Shape;4396;p58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58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58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58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58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1" name="Google Shape;4401;p58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4402" name="Google Shape;4402;p58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58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58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58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6" name="Google Shape;4406;p58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4407" name="Google Shape;4407;p58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8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8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8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8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8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8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4" name="Google Shape;4414;p58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4415" name="Google Shape;4415;p58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8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7" name="Google Shape;4417;p58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4418" name="Google Shape;4418;p58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8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0" name="Google Shape;4420;p58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4421" name="Google Shape;4421;p58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8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23" name="Google Shape;4423;p58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24" name="Google Shape;4424;p58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4425" name="Google Shape;4425;p58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8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8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8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29" name="Google Shape;4429;p58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0" name="Google Shape;4430;p58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31" name="Google Shape;4431;p58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4432" name="Google Shape;4432;p58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8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8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8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6" name="Google Shape;4436;p58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4437" name="Google Shape;4437;p58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8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8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8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1" name="Google Shape;4441;p58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4442" name="Google Shape;4442;p58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8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8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8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8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8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8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8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8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8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2" name="Google Shape;4452;p58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4453" name="Google Shape;4453;p58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8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8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8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8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8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8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8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8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62" name="Google Shape;4462;p58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63" name="Google Shape;4463;p58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4464" name="Google Shape;4464;p58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8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8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7" name="Google Shape;4467;p58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4468" name="Google Shape;4468;p58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8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8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8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8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8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8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5" name="Google Shape;4475;p58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4476" name="Google Shape;4476;p58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8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8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8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80" name="Google Shape;4480;p58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81" name="Google Shape;4481;p58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4482" name="Google Shape;4482;p58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58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4" name="Google Shape;4484;p58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4485" name="Google Shape;4485;p58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58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58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58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58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58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1" name="Google Shape;4491;p58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92" name="Google Shape;4492;p58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4493" name="Google Shape;4493;p58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8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5" name="Google Shape;4495;p58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96" name="Google Shape;4496;p58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4497" name="Google Shape;4497;p58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8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8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8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8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2" name="Google Shape;4502;p58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4503" name="Google Shape;4503;p58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8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8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8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8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8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58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58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58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8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8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8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5" name="Google Shape;4515;p58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16" name="Google Shape;4516;p58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4517" name="Google Shape;4517;p58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8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8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0" name="Google Shape;4520;p58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1" name="Google Shape;4521;p58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22" name="Google Shape;4522;p58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4523" name="Google Shape;4523;p58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8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5" name="Google Shape;4525;p58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4526" name="Google Shape;4526;p58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8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8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9" name="Google Shape;4529;p58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4530" name="Google Shape;4530;p58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8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8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8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8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8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6" name="Google Shape;4536;p58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7" name="Google Shape;4537;p58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38" name="Google Shape;4538;p58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4539" name="Google Shape;4539;p58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8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8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2" name="Google Shape;4542;p58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4543" name="Google Shape;4543;p58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8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8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" name="Google Shape;4550;p5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бизнеса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551" name="Google Shape;4551;p59"/>
          <p:cNvSpPr txBox="1">
            <a:spLocks noGrp="1"/>
          </p:cNvSpPr>
          <p:nvPr>
            <p:ph type="title" idx="4294967295"/>
          </p:nvPr>
        </p:nvSpPr>
        <p:spPr>
          <a:xfrm>
            <a:off x="4499037" y="943775"/>
            <a:ext cx="4200826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командной работы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4552" name="Google Shape;4552;p59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4553" name="Google Shape;4553;p59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9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9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9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9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9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9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9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9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9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9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9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9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59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59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59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59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59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1" name="Google Shape;4571;p59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4572" name="Google Shape;4572;p59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9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9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5" name="Google Shape;4575;p59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4576" name="Google Shape;4576;p59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9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9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9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9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9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9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9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9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9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9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9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59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9" name="Google Shape;4589;p59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0" name="Google Shape;4590;p59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4591" name="Google Shape;4591;p59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59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3" name="Google Shape;4593;p59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4594" name="Google Shape;4594;p59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59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59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9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8" name="Google Shape;4598;p59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4599" name="Google Shape;4599;p59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9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1" name="Google Shape;4601;p59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4602" name="Google Shape;4602;p59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9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9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9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6" name="Google Shape;4606;p59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4607" name="Google Shape;4607;p59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9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9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9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1" name="Google Shape;4611;p59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12" name="Google Shape;4612;p59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4613" name="Google Shape;4613;p59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59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59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59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9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8" name="Google Shape;4618;p59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4619" name="Google Shape;4619;p59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9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1" name="Google Shape;4621;p59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4622" name="Google Shape;4622;p59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9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9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9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9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9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9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9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9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9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9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9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9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9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9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9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9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9" name="Google Shape;4639;p59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4640" name="Google Shape;4640;p59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9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9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9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9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5" name="Google Shape;4645;p59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4646" name="Google Shape;4646;p59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9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9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9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9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9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9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3" name="Google Shape;4653;p59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4654" name="Google Shape;4654;p59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9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9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9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8" name="Google Shape;4658;p59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4659" name="Google Shape;4659;p59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9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9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9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9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9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9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9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9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9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9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9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9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2" name="Google Shape;4672;p59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4673" name="Google Shape;4673;p59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9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9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9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7" name="Google Shape;4677;p59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4678" name="Google Shape;4678;p59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9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9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9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9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9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9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9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9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9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88" name="Google Shape;4688;p59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89" name="Google Shape;4689;p59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90" name="Google Shape;4690;p59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4691" name="Google Shape;4691;p59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9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3" name="Google Shape;4693;p59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4694" name="Google Shape;4694;p59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9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9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9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8" name="Google Shape;4698;p59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4699" name="Google Shape;4699;p59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9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1" name="Google Shape;4701;p59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4702" name="Google Shape;4702;p59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9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4" name="Google Shape;4704;p59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4705" name="Google Shape;4705;p59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9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9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9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9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0" name="Google Shape;4710;p59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4711" name="Google Shape;4711;p59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9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9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9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9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59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7" name="Google Shape;4717;p59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4718" name="Google Shape;4718;p59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9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0" name="Google Shape;4720;p59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4721" name="Google Shape;4721;p59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9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9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9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9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9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9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28" name="Google Shape;4728;p59"/>
          <p:cNvSpPr/>
          <p:nvPr/>
        </p:nvSpPr>
        <p:spPr>
          <a:xfrm>
            <a:off x="2080161" y="3535210"/>
            <a:ext cx="27690" cy="10630"/>
          </a:xfrm>
          <a:custGeom>
            <a:avLst/>
            <a:gdLst/>
            <a:ahLst/>
            <a:cxnLst/>
            <a:rect l="l" t="t" r="r" b="b"/>
            <a:pathLst>
              <a:path w="870" h="334" extrusionOk="0">
                <a:moveTo>
                  <a:pt x="167" y="0"/>
                </a:moveTo>
                <a:cubicBezTo>
                  <a:pt x="72" y="0"/>
                  <a:pt x="1" y="83"/>
                  <a:pt x="1" y="167"/>
                </a:cubicBezTo>
                <a:cubicBezTo>
                  <a:pt x="1" y="262"/>
                  <a:pt x="72" y="333"/>
                  <a:pt x="167" y="333"/>
                </a:cubicBezTo>
                <a:lnTo>
                  <a:pt x="703" y="333"/>
                </a:lnTo>
                <a:cubicBezTo>
                  <a:pt x="786" y="333"/>
                  <a:pt x="870" y="262"/>
                  <a:pt x="870" y="167"/>
                </a:cubicBezTo>
                <a:cubicBezTo>
                  <a:pt x="870" y="83"/>
                  <a:pt x="786" y="0"/>
                  <a:pt x="7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29" name="Google Shape;4729;p59"/>
          <p:cNvGrpSpPr/>
          <p:nvPr/>
        </p:nvGrpSpPr>
        <p:grpSpPr>
          <a:xfrm>
            <a:off x="1748582" y="3372635"/>
            <a:ext cx="333520" cy="335780"/>
            <a:chOff x="1748582" y="3372635"/>
            <a:chExt cx="333520" cy="335780"/>
          </a:xfrm>
        </p:grpSpPr>
        <p:sp>
          <p:nvSpPr>
            <p:cNvPr id="4730" name="Google Shape;4730;p59"/>
            <p:cNvSpPr/>
            <p:nvPr/>
          </p:nvSpPr>
          <p:spPr>
            <a:xfrm>
              <a:off x="1748582" y="3372635"/>
              <a:ext cx="308504" cy="335780"/>
            </a:xfrm>
            <a:custGeom>
              <a:avLst/>
              <a:gdLst/>
              <a:ahLst/>
              <a:cxnLst/>
              <a:rect l="l" t="t" r="r" b="b"/>
              <a:pathLst>
                <a:path w="9693" h="10550" extrusionOk="0">
                  <a:moveTo>
                    <a:pt x="8454" y="4215"/>
                  </a:moveTo>
                  <a:cubicBezTo>
                    <a:pt x="8978" y="4298"/>
                    <a:pt x="9359" y="4739"/>
                    <a:pt x="9359" y="5275"/>
                  </a:cubicBezTo>
                  <a:cubicBezTo>
                    <a:pt x="9359" y="5811"/>
                    <a:pt x="8978" y="6263"/>
                    <a:pt x="8454" y="6334"/>
                  </a:cubicBezTo>
                  <a:lnTo>
                    <a:pt x="8454" y="4215"/>
                  </a:lnTo>
                  <a:close/>
                  <a:moveTo>
                    <a:pt x="1251" y="4036"/>
                  </a:moveTo>
                  <a:lnTo>
                    <a:pt x="1251" y="6525"/>
                  </a:lnTo>
                  <a:lnTo>
                    <a:pt x="894" y="6525"/>
                  </a:lnTo>
                  <a:cubicBezTo>
                    <a:pt x="596" y="6525"/>
                    <a:pt x="358" y="6287"/>
                    <a:pt x="358" y="5989"/>
                  </a:cubicBezTo>
                  <a:lnTo>
                    <a:pt x="358" y="4572"/>
                  </a:lnTo>
                  <a:cubicBezTo>
                    <a:pt x="358" y="4275"/>
                    <a:pt x="596" y="4036"/>
                    <a:pt x="894" y="4036"/>
                  </a:cubicBezTo>
                  <a:close/>
                  <a:moveTo>
                    <a:pt x="2668" y="4025"/>
                  </a:moveTo>
                  <a:lnTo>
                    <a:pt x="2668" y="6525"/>
                  </a:lnTo>
                  <a:lnTo>
                    <a:pt x="1584" y="6525"/>
                  </a:lnTo>
                  <a:lnTo>
                    <a:pt x="1584" y="4025"/>
                  </a:lnTo>
                  <a:close/>
                  <a:moveTo>
                    <a:pt x="2846" y="7727"/>
                  </a:moveTo>
                  <a:lnTo>
                    <a:pt x="2846" y="8466"/>
                  </a:lnTo>
                  <a:lnTo>
                    <a:pt x="2537" y="8466"/>
                  </a:lnTo>
                  <a:lnTo>
                    <a:pt x="2727" y="7727"/>
                  </a:lnTo>
                  <a:close/>
                  <a:moveTo>
                    <a:pt x="2608" y="6834"/>
                  </a:moveTo>
                  <a:lnTo>
                    <a:pt x="2001" y="9156"/>
                  </a:lnTo>
                  <a:lnTo>
                    <a:pt x="1584" y="9156"/>
                  </a:lnTo>
                  <a:lnTo>
                    <a:pt x="1584" y="6834"/>
                  </a:lnTo>
                  <a:close/>
                  <a:moveTo>
                    <a:pt x="8133" y="357"/>
                  </a:moveTo>
                  <a:lnTo>
                    <a:pt x="8133" y="10228"/>
                  </a:lnTo>
                  <a:lnTo>
                    <a:pt x="7394" y="10228"/>
                  </a:lnTo>
                  <a:lnTo>
                    <a:pt x="7394" y="3251"/>
                  </a:lnTo>
                  <a:cubicBezTo>
                    <a:pt x="7394" y="3167"/>
                    <a:pt x="7323" y="3084"/>
                    <a:pt x="7240" y="3084"/>
                  </a:cubicBezTo>
                  <a:cubicBezTo>
                    <a:pt x="7144" y="3084"/>
                    <a:pt x="7073" y="3167"/>
                    <a:pt x="7073" y="3251"/>
                  </a:cubicBezTo>
                  <a:lnTo>
                    <a:pt x="7073" y="9144"/>
                  </a:lnTo>
                  <a:cubicBezTo>
                    <a:pt x="6859" y="8859"/>
                    <a:pt x="6549" y="8466"/>
                    <a:pt x="6132" y="8073"/>
                  </a:cubicBezTo>
                  <a:cubicBezTo>
                    <a:pt x="5668" y="7632"/>
                    <a:pt x="5192" y="7275"/>
                    <a:pt x="4704" y="7013"/>
                  </a:cubicBezTo>
                  <a:cubicBezTo>
                    <a:pt x="4132" y="6715"/>
                    <a:pt x="3561" y="6561"/>
                    <a:pt x="2989" y="6537"/>
                  </a:cubicBezTo>
                  <a:lnTo>
                    <a:pt x="2989" y="4036"/>
                  </a:lnTo>
                  <a:cubicBezTo>
                    <a:pt x="3572" y="4013"/>
                    <a:pt x="4132" y="3846"/>
                    <a:pt x="4704" y="3560"/>
                  </a:cubicBezTo>
                  <a:cubicBezTo>
                    <a:pt x="5192" y="3310"/>
                    <a:pt x="5668" y="2953"/>
                    <a:pt x="6132" y="2501"/>
                  </a:cubicBezTo>
                  <a:cubicBezTo>
                    <a:pt x="6537" y="2108"/>
                    <a:pt x="6847" y="1715"/>
                    <a:pt x="7073" y="1429"/>
                  </a:cubicBezTo>
                  <a:lnTo>
                    <a:pt x="7073" y="2489"/>
                  </a:lnTo>
                  <a:cubicBezTo>
                    <a:pt x="7073" y="2584"/>
                    <a:pt x="7144" y="2655"/>
                    <a:pt x="7240" y="2655"/>
                  </a:cubicBezTo>
                  <a:cubicBezTo>
                    <a:pt x="7323" y="2655"/>
                    <a:pt x="7394" y="2584"/>
                    <a:pt x="7394" y="2489"/>
                  </a:cubicBezTo>
                  <a:lnTo>
                    <a:pt x="7394" y="357"/>
                  </a:lnTo>
                  <a:close/>
                  <a:moveTo>
                    <a:pt x="7228" y="0"/>
                  </a:moveTo>
                  <a:cubicBezTo>
                    <a:pt x="7144" y="0"/>
                    <a:pt x="7073" y="84"/>
                    <a:pt x="7073" y="167"/>
                  </a:cubicBezTo>
                  <a:lnTo>
                    <a:pt x="7073" y="822"/>
                  </a:lnTo>
                  <a:cubicBezTo>
                    <a:pt x="6966" y="988"/>
                    <a:pt x="6549" y="1631"/>
                    <a:pt x="5906" y="2251"/>
                  </a:cubicBezTo>
                  <a:cubicBezTo>
                    <a:pt x="5227" y="2905"/>
                    <a:pt x="4132" y="3703"/>
                    <a:pt x="2822" y="3703"/>
                  </a:cubicBezTo>
                  <a:lnTo>
                    <a:pt x="882" y="3703"/>
                  </a:lnTo>
                  <a:cubicBezTo>
                    <a:pt x="405" y="3703"/>
                    <a:pt x="1" y="4084"/>
                    <a:pt x="1" y="4572"/>
                  </a:cubicBezTo>
                  <a:lnTo>
                    <a:pt x="1" y="5989"/>
                  </a:lnTo>
                  <a:cubicBezTo>
                    <a:pt x="1" y="6465"/>
                    <a:pt x="382" y="6870"/>
                    <a:pt x="882" y="6870"/>
                  </a:cubicBezTo>
                  <a:lnTo>
                    <a:pt x="1239" y="6870"/>
                  </a:lnTo>
                  <a:lnTo>
                    <a:pt x="1239" y="9359"/>
                  </a:lnTo>
                  <a:cubicBezTo>
                    <a:pt x="1239" y="9442"/>
                    <a:pt x="1310" y="9513"/>
                    <a:pt x="1394" y="9513"/>
                  </a:cubicBezTo>
                  <a:lnTo>
                    <a:pt x="2096" y="9513"/>
                  </a:lnTo>
                  <a:cubicBezTo>
                    <a:pt x="2168" y="9513"/>
                    <a:pt x="2227" y="9478"/>
                    <a:pt x="2263" y="9394"/>
                  </a:cubicBezTo>
                  <a:lnTo>
                    <a:pt x="2406" y="8823"/>
                  </a:lnTo>
                  <a:lnTo>
                    <a:pt x="2977" y="8823"/>
                  </a:lnTo>
                  <a:cubicBezTo>
                    <a:pt x="3061" y="8823"/>
                    <a:pt x="3144" y="8739"/>
                    <a:pt x="3144" y="8656"/>
                  </a:cubicBezTo>
                  <a:lnTo>
                    <a:pt x="3144" y="7573"/>
                  </a:lnTo>
                  <a:cubicBezTo>
                    <a:pt x="3144" y="7477"/>
                    <a:pt x="3061" y="7406"/>
                    <a:pt x="2977" y="7406"/>
                  </a:cubicBezTo>
                  <a:lnTo>
                    <a:pt x="2787" y="7406"/>
                  </a:lnTo>
                  <a:lnTo>
                    <a:pt x="2930" y="6858"/>
                  </a:lnTo>
                  <a:cubicBezTo>
                    <a:pt x="4180" y="6894"/>
                    <a:pt x="5227" y="7656"/>
                    <a:pt x="5882" y="8299"/>
                  </a:cubicBezTo>
                  <a:cubicBezTo>
                    <a:pt x="6537" y="8942"/>
                    <a:pt x="6954" y="9573"/>
                    <a:pt x="7037" y="9728"/>
                  </a:cubicBezTo>
                  <a:lnTo>
                    <a:pt x="7037" y="10383"/>
                  </a:lnTo>
                  <a:cubicBezTo>
                    <a:pt x="7037" y="10466"/>
                    <a:pt x="7109" y="10549"/>
                    <a:pt x="7204" y="10549"/>
                  </a:cubicBezTo>
                  <a:lnTo>
                    <a:pt x="8264" y="10549"/>
                  </a:lnTo>
                  <a:cubicBezTo>
                    <a:pt x="8347" y="10549"/>
                    <a:pt x="8430" y="10466"/>
                    <a:pt x="8430" y="10383"/>
                  </a:cubicBezTo>
                  <a:lnTo>
                    <a:pt x="8430" y="6656"/>
                  </a:lnTo>
                  <a:cubicBezTo>
                    <a:pt x="9121" y="6573"/>
                    <a:pt x="9657" y="5989"/>
                    <a:pt x="9657" y="5275"/>
                  </a:cubicBezTo>
                  <a:cubicBezTo>
                    <a:pt x="9692" y="4560"/>
                    <a:pt x="9168" y="3965"/>
                    <a:pt x="8454" y="3894"/>
                  </a:cubicBezTo>
                  <a:lnTo>
                    <a:pt x="8454" y="167"/>
                  </a:lnTo>
                  <a:cubicBezTo>
                    <a:pt x="8454" y="84"/>
                    <a:pt x="8383" y="0"/>
                    <a:pt x="8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9"/>
            <p:cNvSpPr/>
            <p:nvPr/>
          </p:nvSpPr>
          <p:spPr>
            <a:xfrm>
              <a:off x="2057054" y="3472000"/>
              <a:ext cx="25048" cy="22311"/>
            </a:xfrm>
            <a:custGeom>
              <a:avLst/>
              <a:gdLst/>
              <a:ahLst/>
              <a:cxnLst/>
              <a:rect l="l" t="t" r="r" b="b"/>
              <a:pathLst>
                <a:path w="787" h="701" extrusionOk="0">
                  <a:moveTo>
                    <a:pt x="600" y="1"/>
                  </a:moveTo>
                  <a:cubicBezTo>
                    <a:pt x="557" y="1"/>
                    <a:pt x="512" y="16"/>
                    <a:pt x="477" y="45"/>
                  </a:cubicBezTo>
                  <a:lnTo>
                    <a:pt x="107" y="414"/>
                  </a:lnTo>
                  <a:cubicBezTo>
                    <a:pt x="0" y="522"/>
                    <a:pt x="72" y="700"/>
                    <a:pt x="227" y="700"/>
                  </a:cubicBezTo>
                  <a:cubicBezTo>
                    <a:pt x="262" y="700"/>
                    <a:pt x="310" y="676"/>
                    <a:pt x="346" y="653"/>
                  </a:cubicBezTo>
                  <a:lnTo>
                    <a:pt x="715" y="283"/>
                  </a:lnTo>
                  <a:cubicBezTo>
                    <a:pt x="786" y="200"/>
                    <a:pt x="786" y="105"/>
                    <a:pt x="715" y="45"/>
                  </a:cubicBezTo>
                  <a:cubicBezTo>
                    <a:pt x="685" y="16"/>
                    <a:pt x="643" y="1"/>
                    <a:pt x="6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9"/>
            <p:cNvSpPr/>
            <p:nvPr/>
          </p:nvSpPr>
          <p:spPr>
            <a:xfrm>
              <a:off x="2058550" y="3586834"/>
              <a:ext cx="23552" cy="22629"/>
            </a:xfrm>
            <a:custGeom>
              <a:avLst/>
              <a:gdLst/>
              <a:ahLst/>
              <a:cxnLst/>
              <a:rect l="l" t="t" r="r" b="b"/>
              <a:pathLst>
                <a:path w="740" h="711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lnTo>
                    <a:pt x="430" y="664"/>
                  </a:lnTo>
                  <a:cubicBezTo>
                    <a:pt x="461" y="696"/>
                    <a:pt x="500" y="711"/>
                    <a:pt x="538" y="711"/>
                  </a:cubicBezTo>
                  <a:cubicBezTo>
                    <a:pt x="586" y="711"/>
                    <a:pt x="634" y="687"/>
                    <a:pt x="668" y="640"/>
                  </a:cubicBezTo>
                  <a:cubicBezTo>
                    <a:pt x="739" y="581"/>
                    <a:pt x="727" y="485"/>
                    <a:pt x="668" y="426"/>
                  </a:cubicBez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3" name="Google Shape;4733;p59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4734" name="Google Shape;4734;p59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9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9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9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9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9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40" name="Google Shape;4740;p59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41" name="Google Shape;4741;p59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4742" name="Google Shape;4742;p59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9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9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9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9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7" name="Google Shape;4747;p59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4748" name="Google Shape;4748;p59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9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9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9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2" name="Google Shape;4752;p59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3" name="Google Shape;4753;p59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4754" name="Google Shape;4754;p59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9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9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9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9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9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9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9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9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9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9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9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9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9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9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9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9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1" name="Google Shape;4771;p59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4772" name="Google Shape;4772;p59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59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59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59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59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59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9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9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9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9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9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9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9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9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9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9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9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9" name="Google Shape;4789;p59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4790" name="Google Shape;4790;p59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9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9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9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9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9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6" name="Google Shape;4796;p59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4797" name="Google Shape;4797;p59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9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9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0" name="Google Shape;4800;p59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4801" name="Google Shape;4801;p59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9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9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4" name="Google Shape;4804;p59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4805" name="Google Shape;4805;p59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9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9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9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9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10" name="Google Shape;4810;p59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11" name="Google Shape;4811;p59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4812" name="Google Shape;4812;p59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9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9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9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9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7" name="Google Shape;4817;p59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4818" name="Google Shape;4818;p59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9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0" name="Google Shape;4820;p59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4821" name="Google Shape;4821;p59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9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9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4" name="Google Shape;4824;p59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4825" name="Google Shape;4825;p59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9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9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9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9" name="Google Shape;4829;p59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4830" name="Google Shape;4830;p59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9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9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59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59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9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9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9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9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9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9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1" name="Google Shape;4841;p59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4842" name="Google Shape;4842;p59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9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9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9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6" name="Google Shape;4846;p59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4847" name="Google Shape;4847;p59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9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9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9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9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9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9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9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9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6" name="Google Shape;4856;p59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4857" name="Google Shape;4857;p59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9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9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9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9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9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9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4" name="Google Shape;4864;p59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4865" name="Google Shape;4865;p59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9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9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9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9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9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1" name="Google Shape;4871;p59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4872" name="Google Shape;4872;p59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9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59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59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9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7" name="Google Shape;4877;p59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4878" name="Google Shape;4878;p59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9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9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9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9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3" name="Google Shape;4883;p59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4884" name="Google Shape;4884;p59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9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9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9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9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9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9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9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9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9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4" name="Google Shape;4894;p59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4895" name="Google Shape;4895;p59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59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59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9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9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9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9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9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3" name="Google Shape;4903;p59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4904" name="Google Shape;4904;p59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9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9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9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9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9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9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9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9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9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9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9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9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9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9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9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0" name="Google Shape;4920;p59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4921" name="Google Shape;4921;p59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9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9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9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9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9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9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9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9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0" name="Google Shape;4930;p59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4931" name="Google Shape;4931;p59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59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59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59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59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59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59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59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9" name="Google Shape;4939;p59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4940" name="Google Shape;4940;p59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59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59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3" name="Google Shape;4943;p59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4944" name="Google Shape;4944;p59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59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59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59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59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59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59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59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59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59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59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9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9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9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9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9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9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9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2" name="Google Shape;4962;p59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4963" name="Google Shape;4963;p59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9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9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9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9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9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9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9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9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9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9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9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9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76" name="Google Shape;4976;p59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77" name="Google Shape;4977;p59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4978" name="Google Shape;4978;p59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9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9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9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9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9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4" name="Google Shape;4984;p59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4985" name="Google Shape;4985;p59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9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9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9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9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9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1" name="Google Shape;4991;p59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4992" name="Google Shape;4992;p59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9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4" name="Google Shape;4994;p59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4995" name="Google Shape;4995;p59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9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9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9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9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0" name="Google Shape;5000;p59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5001" name="Google Shape;5001;p59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9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9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9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9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6" name="Google Shape;5006;p59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5007" name="Google Shape;5007;p59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9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9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9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9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9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9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9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9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6" name="Google Shape;5016;p59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5017" name="Google Shape;5017;p59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9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9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9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59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5022" name="Google Shape;5022;p59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9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9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9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6" name="Google Shape;5026;p59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5027" name="Google Shape;5027;p59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9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9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9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9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9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9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9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9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9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9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8" name="Google Shape;5038;p59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5039" name="Google Shape;5039;p59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9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9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9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3" name="Google Shape;5043;p59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5044" name="Google Shape;5044;p59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9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9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9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9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9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9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9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9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9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9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9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9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9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9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9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9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9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9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9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4" name="Google Shape;5064;p59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5065" name="Google Shape;5065;p59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9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9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9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9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0" name="Google Shape;5070;p59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5071" name="Google Shape;5071;p59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9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9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9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9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9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9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9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9" name="Google Shape;5079;p59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5080" name="Google Shape;5080;p59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9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9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9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9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9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9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9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9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9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9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1" name="Google Shape;5091;p59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5092" name="Google Shape;5092;p59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9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4" name="Google Shape;5094;p59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5095" name="Google Shape;5095;p59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9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9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9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9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9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9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9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9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9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9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9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9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9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9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9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9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2" name="Google Shape;5112;p59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13" name="Google Shape;5113;p59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5114" name="Google Shape;5114;p59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9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9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7" name="Google Shape;5117;p59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5118" name="Google Shape;5118;p59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9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9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9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2" name="Google Shape;5122;p59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5123" name="Google Shape;5123;p59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9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9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9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9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9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9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9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9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9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9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9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5" name="Google Shape;5135;p59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5136" name="Google Shape;5136;p59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9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9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9" name="Google Shape;5139;p59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5140" name="Google Shape;5140;p59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9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9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9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9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9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9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9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8" name="Google Shape;5148;p59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5149" name="Google Shape;5149;p59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9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59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59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59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59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59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59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59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8" name="Google Shape;5158;p59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5159" name="Google Shape;5159;p59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59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59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59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59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4" name="Google Shape;5164;p59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5165" name="Google Shape;5165;p59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59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59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59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59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59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59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2" name="Google Shape;5172;p59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5173" name="Google Shape;5173;p59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59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59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9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7" name="Google Shape;5177;p59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5178" name="Google Shape;5178;p59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9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9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9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9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9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9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9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9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9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9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9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9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1" name="Google Shape;5191;p59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5192" name="Google Shape;5192;p59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59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59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5" name="Google Shape;5195;p59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5196" name="Google Shape;5196;p59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9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9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9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0" name="Google Shape;5200;p59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5201" name="Google Shape;5201;p59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9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9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9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5" name="Google Shape;5205;p59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5206" name="Google Shape;5206;p59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9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9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9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9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9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9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59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59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59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6" name="Google Shape;5216;p59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5217" name="Google Shape;5217;p59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59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9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9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9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22" name="Google Shape;5222;p59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23" name="Google Shape;5223;p59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5224" name="Google Shape;5224;p59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9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9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9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9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9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9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9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2" name="Google Shape;5232;p59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5233" name="Google Shape;5233;p59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9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9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9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9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9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39" name="Google Shape;5239;p59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40" name="Google Shape;5240;p59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5241" name="Google Shape;5241;p59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9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9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9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9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9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9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9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9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0" name="Google Shape;5250;p59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5251" name="Google Shape;5251;p59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9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3" name="Google Shape;5253;p59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5254" name="Google Shape;5254;p59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9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6" name="Google Shape;5256;p59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5257" name="Google Shape;5257;p59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9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9" name="Google Shape;5259;p59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5260" name="Google Shape;5260;p59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9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9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9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9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9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9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7" name="Google Shape;5267;p59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5268" name="Google Shape;5268;p59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9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9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9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2" name="Google Shape;5272;p59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5273" name="Google Shape;5273;p59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9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9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6" name="Google Shape;5276;p59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5277" name="Google Shape;5277;p59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9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9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9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9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9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3" name="Google Shape;5283;p59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5284" name="Google Shape;5284;p59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9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9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9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9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9" name="Google Shape;5289;p59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5290" name="Google Shape;5290;p59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9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9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9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4" name="Google Shape;5294;p59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5295" name="Google Shape;5295;p59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9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7" name="Google Shape;5297;p59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5298" name="Google Shape;5298;p59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9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9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9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2" name="Google Shape;5302;p59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5303" name="Google Shape;5303;p59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9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9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9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9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9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9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9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9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9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9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9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59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59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9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9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9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0" name="Google Shape;5320;p59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5321" name="Google Shape;5321;p59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59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59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9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59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59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59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59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59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59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59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59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59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59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59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59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59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2" name="Google Shape;5342;p60"/>
          <p:cNvSpPr txBox="1">
            <a:spLocks noGrp="1"/>
          </p:cNvSpPr>
          <p:nvPr>
            <p:ph type="title" idx="4294967295"/>
          </p:nvPr>
        </p:nvSpPr>
        <p:spPr>
          <a:xfrm>
            <a:off x="351465" y="943800"/>
            <a:ext cx="447852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solidFill>
                  <a:schemeClr val="lt1"/>
                </a:solidFill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Значки помощи и поддержки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5343" name="Google Shape;5343;p6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аватара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5344" name="Google Shape;5344;p60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5345" name="Google Shape;5345;p60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0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0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0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0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0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0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2" name="Google Shape;5352;p60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5353" name="Google Shape;5353;p60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0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0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60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5357" name="Google Shape;5357;p60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0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60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60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0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0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0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4" name="Google Shape;5364;p60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5365" name="Google Shape;5365;p60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0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0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0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0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0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0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0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0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0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0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6" name="Google Shape;5376;p60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5377" name="Google Shape;5377;p60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0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0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0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0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0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0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0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5" name="Google Shape;5385;p60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5386" name="Google Shape;5386;p60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0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60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0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0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1" name="Google Shape;5391;p60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5392" name="Google Shape;5392;p60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0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0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0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0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0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0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0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0" name="Google Shape;5400;p60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5401" name="Google Shape;5401;p60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0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0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0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0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0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0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0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0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0" name="Google Shape;5410;p60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11" name="Google Shape;5411;p60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5412" name="Google Shape;5412;p60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0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0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0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0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7" name="Google Shape;5417;p60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5418" name="Google Shape;5418;p60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0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0" name="Google Shape;5420;p60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5421" name="Google Shape;5421;p60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0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0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0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5" name="Google Shape;5425;p60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5426" name="Google Shape;5426;p60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0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0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0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0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1" name="Google Shape;5431;p60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5432" name="Google Shape;5432;p60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0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0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0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0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0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0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9" name="Google Shape;5439;p60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5440" name="Google Shape;5440;p60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0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0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0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0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5" name="Google Shape;5445;p60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5446" name="Google Shape;5446;p60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0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0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0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0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1" name="Google Shape;5451;p60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5452" name="Google Shape;5452;p60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0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0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5" name="Google Shape;5455;p60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5456" name="Google Shape;5456;p60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0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0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0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0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0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0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0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0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65" name="Google Shape;5465;p60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6" name="Google Shape;5466;p60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67" name="Google Shape;5467;p60"/>
          <p:cNvGrpSpPr/>
          <p:nvPr/>
        </p:nvGrpSpPr>
        <p:grpSpPr>
          <a:xfrm>
            <a:off x="3107608" y="3763401"/>
            <a:ext cx="360233" cy="362451"/>
            <a:chOff x="3107608" y="3763401"/>
            <a:chExt cx="360233" cy="362451"/>
          </a:xfrm>
        </p:grpSpPr>
        <p:sp>
          <p:nvSpPr>
            <p:cNvPr id="5468" name="Google Shape;5468;p60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0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1" name="Google Shape;5471;p60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5472" name="Google Shape;5472;p60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0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0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7" name="Google Shape;5477;p60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5478" name="Google Shape;5478;p60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3" name="Google Shape;5483;p60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5484" name="Google Shape;5484;p60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0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0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0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8" name="Google Shape;5488;p60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5489" name="Google Shape;5489;p60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0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0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0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3" name="Google Shape;5493;p60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5494" name="Google Shape;5494;p60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0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60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60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8" name="Google Shape;5498;p60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5499" name="Google Shape;5499;p60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0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0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0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0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0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0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6" name="Google Shape;5506;p60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5507" name="Google Shape;5507;p60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0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0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0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0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2" name="Google Shape;5512;p60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5513" name="Google Shape;5513;p60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0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0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0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0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0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0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0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0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0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23" name="Google Shape;5523;p60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24" name="Google Shape;5524;p60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5525" name="Google Shape;5525;p60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0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0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0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0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0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0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0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0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0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0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6" name="Google Shape;5536;p60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5537" name="Google Shape;5537;p60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0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0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0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0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0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0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0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5" name="Google Shape;5545;p60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5546" name="Google Shape;5546;p60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0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0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0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0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1" name="Google Shape;5551;p60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5552" name="Google Shape;5552;p60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0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0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0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0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0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0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0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0" name="Google Shape;5560;p60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5561" name="Google Shape;5561;p60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0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0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0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0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0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0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0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9" name="Google Shape;5569;p60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5570" name="Google Shape;5570;p60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0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60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0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0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0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0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7" name="Google Shape;5577;p60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5578" name="Google Shape;5578;p60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0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0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0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0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3" name="Google Shape;5583;p60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5584" name="Google Shape;5584;p60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0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0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0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8" name="Google Shape;5588;p60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5589" name="Google Shape;5589;p60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0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0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0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3" name="Google Shape;5593;p60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5594" name="Google Shape;5594;p60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0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0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0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0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9" name="Google Shape;5599;p60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5600" name="Google Shape;5600;p60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0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0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3" name="Google Shape;5603;p60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5604" name="Google Shape;5604;p60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0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0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0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0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9" name="Google Shape;5609;p60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5610" name="Google Shape;5610;p60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0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0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0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0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0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0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0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0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0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0" name="Google Shape;5620;p60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5621" name="Google Shape;5621;p60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0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0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0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0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0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0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0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9" name="Google Shape;5629;p60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5630" name="Google Shape;5630;p60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0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0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0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0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0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0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0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0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0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0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0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0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0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0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0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0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0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0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0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0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0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0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3" name="Google Shape;5653;p60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5654" name="Google Shape;5654;p60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0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0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0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0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9" name="Google Shape;5659;p60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5660" name="Google Shape;5660;p60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0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0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3" name="Google Shape;5663;p60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5664" name="Google Shape;5664;p60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0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0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0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0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0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0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0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2" name="Google Shape;5672;p60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5673" name="Google Shape;5673;p60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0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0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0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0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0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0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0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1" name="Google Shape;5681;p60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5682" name="Google Shape;5682;p60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0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0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0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0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0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0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0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0" name="Google Shape;5690;p60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5691" name="Google Shape;5691;p60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0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0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0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0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0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7" name="Google Shape;5697;p60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5698" name="Google Shape;5698;p60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0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0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0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2" name="Google Shape;5702;p60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5703" name="Google Shape;5703;p60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0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0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0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0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8" name="Google Shape;5708;p60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5709" name="Google Shape;5709;p60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0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0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0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0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0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5" name="Google Shape;5715;p60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5716" name="Google Shape;5716;p60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0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0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0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0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0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0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3" name="Google Shape;5723;p60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5724" name="Google Shape;5724;p60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0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0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0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0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9" name="Google Shape;5729;p60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5730" name="Google Shape;5730;p60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0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0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0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0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0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0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7" name="Google Shape;5737;p60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5738" name="Google Shape;5738;p60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0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0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0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0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0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4" name="Google Shape;5744;p60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5745" name="Google Shape;5745;p60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0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0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0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9" name="Google Shape;5749;p60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5750" name="Google Shape;5750;p60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0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0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0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0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5" name="Google Shape;5755;p60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5756" name="Google Shape;5756;p60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0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0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0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0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0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2" name="Google Shape;5762;p60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5763" name="Google Shape;5763;p60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0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0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0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0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0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0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0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1" name="Google Shape;5771;p60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5772" name="Google Shape;5772;p60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0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0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0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6" name="Google Shape;5776;p60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5777" name="Google Shape;5777;p60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0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0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0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0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0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3" name="Google Shape;5783;p60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5784" name="Google Shape;5784;p60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0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0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0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8" name="Google Shape;5788;p60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5789" name="Google Shape;5789;p60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0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0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0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0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0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5" name="Google Shape;5795;p60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5796" name="Google Shape;5796;p60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0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0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0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0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0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0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3" name="Google Shape;5803;p60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5804" name="Google Shape;5804;p60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0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0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0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0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0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0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1" name="Google Shape;5811;p60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5812" name="Google Shape;5812;p60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0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0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0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0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0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8" name="Google Shape;5818;p60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5819" name="Google Shape;5819;p60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0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0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0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0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0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0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0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0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0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0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0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0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2" name="Google Shape;5832;p60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5833" name="Google Shape;5833;p60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0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0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0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7" name="Google Shape;5837;p60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5838" name="Google Shape;5838;p60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0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0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0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0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0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0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0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0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0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0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0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0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1" name="Google Shape;5851;p60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5852" name="Google Shape;5852;p60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0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0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0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0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0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0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60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5860" name="Google Shape;5860;p60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0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0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0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0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0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0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67" name="Google Shape;5867;p60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5868" name="Google Shape;5868;p60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0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0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0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0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0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4" name="Google Shape;5874;p60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5875" name="Google Shape;5875;p60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0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0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0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0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0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1" name="Google Shape;5881;p60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5882" name="Google Shape;5882;p60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0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0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0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0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0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0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0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0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0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2" name="Google Shape;5892;p60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5893" name="Google Shape;5893;p60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0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0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0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0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0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5899;p60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5900" name="Google Shape;5900;p60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0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0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0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0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0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0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0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08" name="Google Shape;5908;p60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5909" name="Google Shape;5909;p60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0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0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0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0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0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0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0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0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0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9" name="Google Shape;5919;p60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5920" name="Google Shape;5920;p60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0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0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0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0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0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6" name="Google Shape;5926;p60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5927" name="Google Shape;5927;p60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0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0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0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0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0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3" name="Google Shape;5933;p60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5934" name="Google Shape;5934;p60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0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0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0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0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9" name="Google Shape;5939;p60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5940" name="Google Shape;5940;p60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0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0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0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0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0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0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7" name="Google Shape;5947;p60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5948" name="Google Shape;5948;p60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0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0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0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0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0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54" name="Google Shape;5954;p60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5955" name="Google Shape;5955;p60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0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0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0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0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0" name="Google Shape;5960;p60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5961" name="Google Shape;5961;p60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0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0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0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5" name="Google Shape;5965;p60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5966" name="Google Shape;5966;p60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0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0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0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0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0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0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3" name="Google Shape;5973;p60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5974" name="Google Shape;5974;p60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0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0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0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0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0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0" name="Google Shape;5980;p60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5981" name="Google Shape;5981;p60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0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0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0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5" name="Google Shape;5985;p60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5986" name="Google Shape;5986;p60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0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0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0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0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0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2" name="Google Shape;5992;p60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5993" name="Google Shape;5993;p60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0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0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0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0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0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9" name="Google Shape;5999;p60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6000" name="Google Shape;6000;p60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0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0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0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0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5" name="Google Shape;6005;p60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6006" name="Google Shape;6006;p60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0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0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0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0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1" name="Google Shape;6011;p60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6012" name="Google Shape;6012;p60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0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0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5" name="Google Shape;6015;p60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6016" name="Google Shape;6016;p60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0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0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0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0" name="Google Shape;6020;p60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6021" name="Google Shape;6021;p60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0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0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0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0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0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7" name="Google Shape;6027;p60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6028" name="Google Shape;6028;p60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0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0" name="Google Shape;6030;p60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6031" name="Google Shape;6031;p60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0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0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0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5" name="Google Shape;6035;p60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6036" name="Google Shape;6036;p60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0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0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0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0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1" name="Google Shape;6041;p60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6042" name="Google Shape;6042;p60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0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0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0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0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7" name="Google Shape;6047;p60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6048" name="Google Shape;6048;p60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0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0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0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0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0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4" name="Google Shape;6054;p60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6055" name="Google Shape;6055;p60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0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0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0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0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0" name="Google Shape;6060;p60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6061" name="Google Shape;6061;p60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0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0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0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5" name="Google Shape;6065;p60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6066" name="Google Shape;6066;p60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0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0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0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0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0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2" name="Google Shape;6072;p60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6073" name="Google Shape;6073;p60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0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0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0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0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0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3" name="Google Shape;6083;p61"/>
          <p:cNvSpPr txBox="1">
            <a:spLocks noGrp="1"/>
          </p:cNvSpPr>
          <p:nvPr>
            <p:ph type="title" idx="4294967295"/>
          </p:nvPr>
        </p:nvSpPr>
        <p:spPr>
          <a:xfrm>
            <a:off x="299492" y="391557"/>
            <a:ext cx="4582466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творческого </a:t>
            </a:r>
            <a:b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</a:b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процесса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6084" name="Google Shape;6084;p61"/>
          <p:cNvSpPr txBox="1">
            <a:spLocks noGrp="1"/>
          </p:cNvSpPr>
          <p:nvPr>
            <p:ph type="title" idx="4294967295"/>
          </p:nvPr>
        </p:nvSpPr>
        <p:spPr>
          <a:xfrm>
            <a:off x="4524484" y="430470"/>
            <a:ext cx="4133604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Иконы исполнительского искусства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085" name="Google Shape;6085;p61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6086" name="Google Shape;6086;p61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1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1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1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1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1" name="Google Shape;6091;p61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6092" name="Google Shape;6092;p61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1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1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1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1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1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1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1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1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1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2" name="Google Shape;6102;p61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6103" name="Google Shape;6103;p61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1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5" name="Google Shape;6105;p61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6106" name="Google Shape;6106;p61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1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8" name="Google Shape;6108;p61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6109" name="Google Shape;6109;p61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1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1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1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1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1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1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1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1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1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1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1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1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1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1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1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1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1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1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1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9" name="Google Shape;6129;p61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6130" name="Google Shape;6130;p61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1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1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1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1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1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1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1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1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1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1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1" name="Google Shape;6141;p61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6142" name="Google Shape;6142;p61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1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1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1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1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7" name="Google Shape;6147;p61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6148" name="Google Shape;6148;p61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1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1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1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1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1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1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5" name="Google Shape;6155;p61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6156" name="Google Shape;6156;p61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1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1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9" name="Google Shape;6159;p61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6160" name="Google Shape;6160;p61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1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1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1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1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1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1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1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1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1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1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1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1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1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1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5" name="Google Shape;6175;p61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6176" name="Google Shape;6176;p61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1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1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1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1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1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2" name="Google Shape;6182;p61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6183" name="Google Shape;6183;p61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1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1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1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1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1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1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0" name="Google Shape;6190;p61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6191" name="Google Shape;6191;p61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1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1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1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1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1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1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1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1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1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1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1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1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1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1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6" name="Google Shape;6206;p61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6207" name="Google Shape;6207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1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1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2" name="Google Shape;6212;p61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6213" name="Google Shape;6213;p61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1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6215" name="Google Shape;6215;p61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6216" name="Google Shape;6216;p61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1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8" name="Google Shape;6218;p61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6219" name="Google Shape;6219;p61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1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1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2" name="Google Shape;6222;p61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6223" name="Google Shape;6223;p61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1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1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1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1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8" name="Google Shape;6228;p61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6229" name="Google Shape;6229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1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1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1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1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1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0" name="Google Shape;6240;p61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41" name="Google Shape;6241;p61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6242" name="Google Shape;6242;p61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1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4" name="Google Shape;6244;p61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6245" name="Google Shape;6245;p61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1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7" name="Google Shape;6247;p61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6248" name="Google Shape;6248;p61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1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1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1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1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1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1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5" name="Google Shape;6255;p61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6" name="Google Shape;6256;p61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6257" name="Google Shape;6257;p61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1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1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1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1" name="Google Shape;6261;p61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6262" name="Google Shape;6262;p61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1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1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1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1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1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1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1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1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1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1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1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1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1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1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1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1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1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1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1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1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1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1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1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6" name="Google Shape;6286;p61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87" name="Google Shape;6287;p61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6288" name="Google Shape;6288;p61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1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1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1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1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1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1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1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1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1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1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7" name="Google Shape;6317;p61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6318" name="Google Shape;6318;p61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1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1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1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1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3" name="Google Shape;6323;p61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6324" name="Google Shape;6324;p61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1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26" name="Google Shape;6326;p61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27" name="Google Shape;6327;p61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6328" name="Google Shape;6328;p61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1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1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1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1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1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1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5" name="Google Shape;6335;p61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36" name="Google Shape;6336;p61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6337" name="Google Shape;6337;p61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1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1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1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1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1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1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1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1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1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5" name="Google Shape;6355;p61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6356" name="Google Shape;6356;p61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1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1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1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1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1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1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0" name="Google Shape;6380;p61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6381" name="Google Shape;6381;p61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1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1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1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1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1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1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1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1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1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1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1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1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1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1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1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1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1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1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0" name="Google Shape;6400;p61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6401" name="Google Shape;6401;p61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1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1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1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1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1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7" name="Google Shape;6407;p61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6408" name="Google Shape;6408;p61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1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1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1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1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1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1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1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1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7" name="Google Shape;6417;p61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6418" name="Google Shape;6418;p61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1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0" name="Google Shape;6420;p61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6421" name="Google Shape;6421;p61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1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1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4" name="Google Shape;6424;p61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6425" name="Google Shape;6425;p61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1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1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1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1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1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1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1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1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1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1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36" name="Google Shape;6436;p61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7" name="Google Shape;6437;p61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8" name="Google Shape;6438;p61"/>
          <p:cNvSpPr/>
          <p:nvPr/>
        </p:nvSpPr>
        <p:spPr>
          <a:xfrm>
            <a:off x="3616406" y="2479156"/>
            <a:ext cx="203393" cy="295023"/>
          </a:xfrm>
          <a:custGeom>
            <a:avLst/>
            <a:gdLst/>
            <a:ahLst/>
            <a:cxnLst/>
            <a:rect l="l" t="t" r="r" b="b"/>
            <a:pathLst>
              <a:path w="6395" h="9276" extrusionOk="0">
                <a:moveTo>
                  <a:pt x="5918" y="2346"/>
                </a:moveTo>
                <a:cubicBezTo>
                  <a:pt x="6001" y="2346"/>
                  <a:pt x="6073" y="2406"/>
                  <a:pt x="6073" y="2501"/>
                </a:cubicBezTo>
                <a:lnTo>
                  <a:pt x="6073" y="3989"/>
                </a:lnTo>
                <a:lnTo>
                  <a:pt x="4811" y="3989"/>
                </a:lnTo>
                <a:cubicBezTo>
                  <a:pt x="4715" y="3989"/>
                  <a:pt x="4644" y="4061"/>
                  <a:pt x="4644" y="4156"/>
                </a:cubicBezTo>
                <a:cubicBezTo>
                  <a:pt x="4644" y="4239"/>
                  <a:pt x="4715" y="4323"/>
                  <a:pt x="4811" y="4323"/>
                </a:cubicBezTo>
                <a:lnTo>
                  <a:pt x="6073" y="4323"/>
                </a:lnTo>
                <a:lnTo>
                  <a:pt x="6073" y="6966"/>
                </a:lnTo>
                <a:lnTo>
                  <a:pt x="2394" y="6966"/>
                </a:lnTo>
                <a:cubicBezTo>
                  <a:pt x="2298" y="6966"/>
                  <a:pt x="2227" y="7037"/>
                  <a:pt x="2227" y="7133"/>
                </a:cubicBezTo>
                <a:cubicBezTo>
                  <a:pt x="2227" y="7216"/>
                  <a:pt x="2298" y="7299"/>
                  <a:pt x="2394" y="7299"/>
                </a:cubicBezTo>
                <a:lnTo>
                  <a:pt x="6073" y="7299"/>
                </a:lnTo>
                <a:lnTo>
                  <a:pt x="6073" y="8788"/>
                </a:lnTo>
                <a:cubicBezTo>
                  <a:pt x="6073" y="8859"/>
                  <a:pt x="6013" y="8930"/>
                  <a:pt x="5918" y="8930"/>
                </a:cubicBezTo>
                <a:lnTo>
                  <a:pt x="477" y="8930"/>
                </a:lnTo>
                <a:cubicBezTo>
                  <a:pt x="405" y="8930"/>
                  <a:pt x="322" y="8871"/>
                  <a:pt x="322" y="8788"/>
                </a:cubicBezTo>
                <a:lnTo>
                  <a:pt x="322" y="7299"/>
                </a:lnTo>
                <a:lnTo>
                  <a:pt x="1739" y="7299"/>
                </a:lnTo>
                <a:cubicBezTo>
                  <a:pt x="1834" y="7299"/>
                  <a:pt x="1905" y="7216"/>
                  <a:pt x="1905" y="7133"/>
                </a:cubicBezTo>
                <a:cubicBezTo>
                  <a:pt x="1905" y="7037"/>
                  <a:pt x="1834" y="6966"/>
                  <a:pt x="1739" y="6966"/>
                </a:cubicBezTo>
                <a:lnTo>
                  <a:pt x="322" y="6966"/>
                </a:lnTo>
                <a:lnTo>
                  <a:pt x="322" y="4323"/>
                </a:lnTo>
                <a:lnTo>
                  <a:pt x="4156" y="4323"/>
                </a:lnTo>
                <a:cubicBezTo>
                  <a:pt x="4239" y="4323"/>
                  <a:pt x="4311" y="4239"/>
                  <a:pt x="4311" y="4156"/>
                </a:cubicBezTo>
                <a:cubicBezTo>
                  <a:pt x="4311" y="4061"/>
                  <a:pt x="4239" y="3989"/>
                  <a:pt x="4156" y="3989"/>
                </a:cubicBezTo>
                <a:lnTo>
                  <a:pt x="322" y="3989"/>
                </a:lnTo>
                <a:lnTo>
                  <a:pt x="322" y="2501"/>
                </a:lnTo>
                <a:cubicBezTo>
                  <a:pt x="322" y="2430"/>
                  <a:pt x="381" y="2346"/>
                  <a:pt x="477" y="2346"/>
                </a:cubicBezTo>
                <a:close/>
                <a:moveTo>
                  <a:pt x="5477" y="1"/>
                </a:moveTo>
                <a:cubicBezTo>
                  <a:pt x="5382" y="1"/>
                  <a:pt x="5311" y="72"/>
                  <a:pt x="5311" y="168"/>
                </a:cubicBezTo>
                <a:lnTo>
                  <a:pt x="5311" y="2025"/>
                </a:lnTo>
                <a:lnTo>
                  <a:pt x="1084" y="2025"/>
                </a:lnTo>
                <a:lnTo>
                  <a:pt x="1084" y="1596"/>
                </a:lnTo>
                <a:cubicBezTo>
                  <a:pt x="1084" y="1501"/>
                  <a:pt x="1012" y="1430"/>
                  <a:pt x="917" y="1430"/>
                </a:cubicBezTo>
                <a:cubicBezTo>
                  <a:pt x="834" y="1430"/>
                  <a:pt x="762" y="1501"/>
                  <a:pt x="762" y="1596"/>
                </a:cubicBezTo>
                <a:lnTo>
                  <a:pt x="762" y="2025"/>
                </a:lnTo>
                <a:lnTo>
                  <a:pt x="477" y="2025"/>
                </a:lnTo>
                <a:cubicBezTo>
                  <a:pt x="215" y="2025"/>
                  <a:pt x="0" y="2239"/>
                  <a:pt x="0" y="2501"/>
                </a:cubicBezTo>
                <a:lnTo>
                  <a:pt x="0" y="8800"/>
                </a:lnTo>
                <a:cubicBezTo>
                  <a:pt x="0" y="9050"/>
                  <a:pt x="203" y="9276"/>
                  <a:pt x="477" y="9276"/>
                </a:cubicBezTo>
                <a:lnTo>
                  <a:pt x="5918" y="9276"/>
                </a:lnTo>
                <a:cubicBezTo>
                  <a:pt x="6180" y="9276"/>
                  <a:pt x="6394" y="9061"/>
                  <a:pt x="6394" y="8800"/>
                </a:cubicBezTo>
                <a:lnTo>
                  <a:pt x="6394" y="2501"/>
                </a:lnTo>
                <a:cubicBezTo>
                  <a:pt x="6394" y="2239"/>
                  <a:pt x="6192" y="2025"/>
                  <a:pt x="5918" y="2025"/>
                </a:cubicBezTo>
                <a:lnTo>
                  <a:pt x="5644" y="2025"/>
                </a:lnTo>
                <a:lnTo>
                  <a:pt x="5644" y="168"/>
                </a:lnTo>
                <a:cubicBezTo>
                  <a:pt x="5644" y="72"/>
                  <a:pt x="5561" y="1"/>
                  <a:pt x="547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9" name="Google Shape;6439;p61"/>
          <p:cNvSpPr/>
          <p:nvPr/>
        </p:nvSpPr>
        <p:spPr>
          <a:xfrm>
            <a:off x="3640641" y="2422352"/>
            <a:ext cx="154159" cy="92075"/>
          </a:xfrm>
          <a:custGeom>
            <a:avLst/>
            <a:gdLst/>
            <a:ahLst/>
            <a:cxnLst/>
            <a:rect l="l" t="t" r="r" b="b"/>
            <a:pathLst>
              <a:path w="4847" h="2895" extrusionOk="0">
                <a:moveTo>
                  <a:pt x="1632" y="1"/>
                </a:moveTo>
                <a:cubicBezTo>
                  <a:pt x="727" y="1"/>
                  <a:pt x="0" y="727"/>
                  <a:pt x="0" y="1644"/>
                </a:cubicBezTo>
                <a:lnTo>
                  <a:pt x="0" y="2727"/>
                </a:lnTo>
                <a:cubicBezTo>
                  <a:pt x="0" y="2811"/>
                  <a:pt x="72" y="2894"/>
                  <a:pt x="155" y="2894"/>
                </a:cubicBezTo>
                <a:cubicBezTo>
                  <a:pt x="250" y="2894"/>
                  <a:pt x="322" y="2811"/>
                  <a:pt x="322" y="2727"/>
                </a:cubicBezTo>
                <a:lnTo>
                  <a:pt x="322" y="1644"/>
                </a:lnTo>
                <a:cubicBezTo>
                  <a:pt x="322" y="906"/>
                  <a:pt x="905" y="334"/>
                  <a:pt x="1632" y="334"/>
                </a:cubicBezTo>
                <a:lnTo>
                  <a:pt x="3239" y="334"/>
                </a:lnTo>
                <a:cubicBezTo>
                  <a:pt x="3846" y="334"/>
                  <a:pt x="4370" y="751"/>
                  <a:pt x="4525" y="1346"/>
                </a:cubicBezTo>
                <a:cubicBezTo>
                  <a:pt x="4535" y="1417"/>
                  <a:pt x="4597" y="1471"/>
                  <a:pt x="4673" y="1471"/>
                </a:cubicBezTo>
                <a:cubicBezTo>
                  <a:pt x="4687" y="1471"/>
                  <a:pt x="4701" y="1469"/>
                  <a:pt x="4715" y="1465"/>
                </a:cubicBezTo>
                <a:cubicBezTo>
                  <a:pt x="4799" y="1442"/>
                  <a:pt x="4846" y="1358"/>
                  <a:pt x="4834" y="1263"/>
                </a:cubicBezTo>
                <a:cubicBezTo>
                  <a:pt x="4739" y="906"/>
                  <a:pt x="4549" y="596"/>
                  <a:pt x="4263" y="358"/>
                </a:cubicBezTo>
                <a:cubicBezTo>
                  <a:pt x="3989" y="120"/>
                  <a:pt x="3608" y="1"/>
                  <a:pt x="32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40" name="Google Shape;6440;p61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6441" name="Google Shape;6441;p61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1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1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1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5" name="Google Shape;6445;p61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6446" name="Google Shape;6446;p61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1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1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9" name="Google Shape;6449;p61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6450" name="Google Shape;6450;p61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1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2" name="Google Shape;6452;p61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6453" name="Google Shape;6453;p61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1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1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1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1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1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1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0" name="Google Shape;6460;p61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6461" name="Google Shape;6461;p61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1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1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1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1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1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7" name="Google Shape;6467;p61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6468" name="Google Shape;6468;p61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1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1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1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1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1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1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1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1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1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1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1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1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1" name="Google Shape;6481;p61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6482" name="Google Shape;6482;p61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1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4" name="Google Shape;6484;p61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6485" name="Google Shape;6485;p61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1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1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1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1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90" name="Google Shape;6490;p61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1" name="Google Shape;6491;p61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6492" name="Google Shape;6492;p61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1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1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1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1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1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1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1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1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1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1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1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1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1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6" name="Google Shape;6506;p61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7" name="Google Shape;6507;p61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8" name="Google Shape;6508;p61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6509" name="Google Shape;6509;p61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1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1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1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3" name="Google Shape;6513;p61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6514" name="Google Shape;6514;p61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1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1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1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1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1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1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1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1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1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4" name="Google Shape;6524;p61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6525" name="Google Shape;6525;p61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1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1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1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1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1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1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1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3" name="Google Shape;6533;p61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6534" name="Google Shape;6534;p61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1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1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1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1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9" name="Google Shape;6539;p61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0" name="Google Shape;6540;p61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6541" name="Google Shape;6541;p61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1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3" name="Google Shape;6543;p61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6544" name="Google Shape;6544;p61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1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1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7" name="Google Shape;6547;p61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6548" name="Google Shape;6548;p61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1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1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1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2" name="Google Shape;6552;p61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6553" name="Google Shape;6553;p61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1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1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1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7" name="Google Shape;6557;p61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6558" name="Google Shape;6558;p61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1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1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1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1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1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1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5" name="Google Shape;6565;p61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6566" name="Google Shape;6566;p61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1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8" name="Google Shape;6568;p61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9" name="Google Shape;6569;p61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6570" name="Google Shape;6570;p61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1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1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1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1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1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6" name="Google Shape;6576;p61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6577" name="Google Shape;6577;p61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1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1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1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1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1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3" name="Google Shape;6583;p61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6584" name="Google Shape;6584;p61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1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1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1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1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1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0" name="Google Shape;6590;p61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6591" name="Google Shape;6591;p61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1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1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1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1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1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1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8" name="Google Shape;6598;p61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9" name="Google Shape;6599;p61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6600" name="Google Shape;6600;p61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1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1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1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1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1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1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1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1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1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1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1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1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1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1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1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1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7" name="Google Shape;6617;p61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6618" name="Google Shape;6618;p61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1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0" name="Google Shape;6620;p61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6621" name="Google Shape;6621;p61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1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1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4" name="Google Shape;6624;p61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6625" name="Google Shape;6625;p61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1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1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8" name="Google Shape;6628;p61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6629" name="Google Shape;6629;p61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1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1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1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1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1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1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1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1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8" name="Google Shape;6638;p61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6639" name="Google Shape;6639;p61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1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1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1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1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4" name="Google Shape;6644;p61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6645" name="Google Shape;6645;p61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1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1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1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1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1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1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2" name="Google Shape;6652;p61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53" name="Google Shape;6653;p61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6654" name="Google Shape;6654;p61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1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6" name="Google Shape;6656;p61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6657" name="Google Shape;6657;p61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1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61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1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1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1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3" name="Google Shape;6663;p61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6664" name="Google Shape;6664;p61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1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1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1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1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1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1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1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1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1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4" name="Google Shape;6674;p61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6675" name="Google Shape;6675;p61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1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1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1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1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0" name="Google Shape;6680;p61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6681" name="Google Shape;6681;p61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1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3" name="Google Shape;6683;p61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6684" name="Google Shape;6684;p61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1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1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1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1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9" name="Google Shape;6689;p61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6690" name="Google Shape;6690;p61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1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1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1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1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1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6" name="Google Shape;6696;p61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6697" name="Google Shape;6697;p61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1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1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1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1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1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1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4" name="Google Shape;6704;p61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6705" name="Google Shape;6705;p61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1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7" name="Google Shape;6707;p61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6708" name="Google Shape;6708;p61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1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1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1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1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1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1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1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1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1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1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1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20" name="Google Shape;6720;p61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1" name="Google Shape;6721;p61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2" name="Google Shape;6722;p61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6723" name="Google Shape;6723;p61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1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5" name="Google Shape;6725;p61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6726" name="Google Shape;6726;p61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1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1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1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1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1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1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3" name="Google Shape;6733;p61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6734" name="Google Shape;6734;p61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1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1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1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8" name="Google Shape;6738;p61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6739" name="Google Shape;6739;p61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1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1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1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1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1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1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6" name="Google Shape;6746;p61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6747" name="Google Shape;6747;p61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1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1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1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1" name="Google Shape;6751;p61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6752" name="Google Shape;6752;p61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1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1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1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1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1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8" name="Google Shape;6758;p61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6759" name="Google Shape;6759;p61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1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1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1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1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1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1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1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1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8" name="Google Shape;6768;p61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6769" name="Google Shape;6769;p61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1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5" name="Google Shape;6775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Иконки природы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6776" name="Google Shape;6776;p62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6777" name="Google Shape;6777;p62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2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2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0" name="Google Shape;6780;p62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6781" name="Google Shape;6781;p62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2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2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2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5" name="Google Shape;6785;p62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6786" name="Google Shape;6786;p62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2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2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2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0" name="Google Shape;6790;p62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6791" name="Google Shape;6791;p62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2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2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2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2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6" name="Google Shape;6796;p62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6797" name="Google Shape;6797;p62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2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2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2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2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2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3" name="Google Shape;6803;p62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6804" name="Google Shape;6804;p62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2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2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7" name="Google Shape;6807;p62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6808" name="Google Shape;6808;p62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2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0" name="Google Shape;6810;p62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6811" name="Google Shape;6811;p62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2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3" name="Google Shape;6813;p62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6814" name="Google Shape;6814;p62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2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6" name="Google Shape;6816;p62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6817" name="Google Shape;6817;p62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2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9" name="Google Shape;6819;p62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6820" name="Google Shape;6820;p62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2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2" name="Google Shape;6822;p62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6823" name="Google Shape;6823;p62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2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2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6" name="Google Shape;6826;p62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6827" name="Google Shape;6827;p62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2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2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0" name="Google Shape;6830;p62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6831" name="Google Shape;6831;p62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2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2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4" name="Google Shape;6834;p62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6835" name="Google Shape;6835;p62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2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2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2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2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2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1" name="Google Shape;6841;p62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6842" name="Google Shape;6842;p62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2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2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2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6" name="Google Shape;6846;p62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6847" name="Google Shape;6847;p62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2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2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0" name="Google Shape;6850;p62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6851" name="Google Shape;6851;p62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2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2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2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5" name="Google Shape;6855;p62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6856" name="Google Shape;6856;p62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2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2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2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0" name="Google Shape;6860;p62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6861" name="Google Shape;6861;p62"/>
            <p:cNvSpPr/>
            <p:nvPr/>
          </p:nvSpPr>
          <p:spPr>
            <a:xfrm>
              <a:off x="5893357" y="1544018"/>
              <a:ext cx="14496" cy="15328"/>
            </a:xfrm>
            <a:custGeom>
              <a:avLst/>
              <a:gdLst/>
              <a:ahLst/>
              <a:cxnLst/>
              <a:rect l="l" t="t" r="r" b="b"/>
              <a:pathLst>
                <a:path w="453" h="479" extrusionOk="0">
                  <a:moveTo>
                    <a:pt x="271" y="1"/>
                  </a:moveTo>
                  <a:cubicBezTo>
                    <a:pt x="211" y="1"/>
                    <a:pt x="149" y="34"/>
                    <a:pt x="131" y="86"/>
                  </a:cubicBezTo>
                  <a:cubicBezTo>
                    <a:pt x="131" y="86"/>
                    <a:pt x="96" y="146"/>
                    <a:pt x="36" y="229"/>
                  </a:cubicBezTo>
                  <a:cubicBezTo>
                    <a:pt x="0" y="312"/>
                    <a:pt x="12" y="408"/>
                    <a:pt x="84" y="455"/>
                  </a:cubicBezTo>
                  <a:cubicBezTo>
                    <a:pt x="119" y="467"/>
                    <a:pt x="143" y="479"/>
                    <a:pt x="167" y="479"/>
                  </a:cubicBezTo>
                  <a:cubicBezTo>
                    <a:pt x="238" y="479"/>
                    <a:pt x="274" y="455"/>
                    <a:pt x="310" y="408"/>
                  </a:cubicBezTo>
                  <a:cubicBezTo>
                    <a:pt x="381" y="312"/>
                    <a:pt x="417" y="229"/>
                    <a:pt x="417" y="217"/>
                  </a:cubicBezTo>
                  <a:cubicBezTo>
                    <a:pt x="453" y="146"/>
                    <a:pt x="417" y="50"/>
                    <a:pt x="334" y="15"/>
                  </a:cubicBezTo>
                  <a:cubicBezTo>
                    <a:pt x="315" y="5"/>
                    <a:pt x="293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2"/>
            <p:cNvSpPr/>
            <p:nvPr/>
          </p:nvSpPr>
          <p:spPr>
            <a:xfrm>
              <a:off x="5905165" y="1696114"/>
              <a:ext cx="32416" cy="37760"/>
            </a:xfrm>
            <a:custGeom>
              <a:avLst/>
              <a:gdLst/>
              <a:ahLst/>
              <a:cxnLst/>
              <a:rect l="l" t="t" r="r" b="b"/>
              <a:pathLst>
                <a:path w="1013" h="1180" extrusionOk="0">
                  <a:moveTo>
                    <a:pt x="524" y="334"/>
                  </a:moveTo>
                  <a:cubicBezTo>
                    <a:pt x="620" y="334"/>
                    <a:pt x="703" y="405"/>
                    <a:pt x="703" y="512"/>
                  </a:cubicBezTo>
                  <a:lnTo>
                    <a:pt x="703" y="679"/>
                  </a:lnTo>
                  <a:cubicBezTo>
                    <a:pt x="703" y="774"/>
                    <a:pt x="620" y="858"/>
                    <a:pt x="524" y="858"/>
                  </a:cubicBezTo>
                  <a:cubicBezTo>
                    <a:pt x="417" y="858"/>
                    <a:pt x="346" y="774"/>
                    <a:pt x="346" y="679"/>
                  </a:cubicBezTo>
                  <a:lnTo>
                    <a:pt x="346" y="512"/>
                  </a:lnTo>
                  <a:cubicBezTo>
                    <a:pt x="346" y="405"/>
                    <a:pt x="417" y="334"/>
                    <a:pt x="524" y="334"/>
                  </a:cubicBezTo>
                  <a:close/>
                  <a:moveTo>
                    <a:pt x="500" y="0"/>
                  </a:moveTo>
                  <a:cubicBezTo>
                    <a:pt x="239" y="0"/>
                    <a:pt x="0" y="227"/>
                    <a:pt x="0" y="512"/>
                  </a:cubicBezTo>
                  <a:lnTo>
                    <a:pt x="0" y="679"/>
                  </a:lnTo>
                  <a:cubicBezTo>
                    <a:pt x="0" y="941"/>
                    <a:pt x="215" y="1179"/>
                    <a:pt x="500" y="1179"/>
                  </a:cubicBezTo>
                  <a:cubicBezTo>
                    <a:pt x="774" y="1179"/>
                    <a:pt x="1012" y="953"/>
                    <a:pt x="1012" y="679"/>
                  </a:cubicBezTo>
                  <a:lnTo>
                    <a:pt x="1012" y="512"/>
                  </a:lnTo>
                  <a:cubicBezTo>
                    <a:pt x="1012" y="227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2"/>
            <p:cNvSpPr/>
            <p:nvPr/>
          </p:nvSpPr>
          <p:spPr>
            <a:xfrm>
              <a:off x="6003085" y="1696114"/>
              <a:ext cx="32416" cy="37760"/>
            </a:xfrm>
            <a:custGeom>
              <a:avLst/>
              <a:gdLst/>
              <a:ahLst/>
              <a:cxnLst/>
              <a:rect l="l" t="t" r="r" b="b"/>
              <a:pathLst>
                <a:path w="1013" h="1180" extrusionOk="0">
                  <a:moveTo>
                    <a:pt x="512" y="334"/>
                  </a:moveTo>
                  <a:cubicBezTo>
                    <a:pt x="619" y="334"/>
                    <a:pt x="691" y="405"/>
                    <a:pt x="691" y="512"/>
                  </a:cubicBezTo>
                  <a:lnTo>
                    <a:pt x="691" y="679"/>
                  </a:lnTo>
                  <a:cubicBezTo>
                    <a:pt x="691" y="774"/>
                    <a:pt x="619" y="858"/>
                    <a:pt x="512" y="858"/>
                  </a:cubicBezTo>
                  <a:cubicBezTo>
                    <a:pt x="405" y="858"/>
                    <a:pt x="334" y="774"/>
                    <a:pt x="334" y="679"/>
                  </a:cubicBezTo>
                  <a:lnTo>
                    <a:pt x="334" y="512"/>
                  </a:lnTo>
                  <a:cubicBezTo>
                    <a:pt x="334" y="405"/>
                    <a:pt x="405" y="334"/>
                    <a:pt x="512" y="334"/>
                  </a:cubicBezTo>
                  <a:close/>
                  <a:moveTo>
                    <a:pt x="512" y="0"/>
                  </a:moveTo>
                  <a:cubicBezTo>
                    <a:pt x="238" y="0"/>
                    <a:pt x="0" y="227"/>
                    <a:pt x="0" y="512"/>
                  </a:cubicBezTo>
                  <a:lnTo>
                    <a:pt x="0" y="679"/>
                  </a:lnTo>
                  <a:cubicBezTo>
                    <a:pt x="0" y="941"/>
                    <a:pt x="227" y="1179"/>
                    <a:pt x="512" y="1179"/>
                  </a:cubicBezTo>
                  <a:cubicBezTo>
                    <a:pt x="798" y="1179"/>
                    <a:pt x="1012" y="953"/>
                    <a:pt x="1012" y="679"/>
                  </a:cubicBezTo>
                  <a:lnTo>
                    <a:pt x="1012" y="512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2"/>
            <p:cNvSpPr/>
            <p:nvPr/>
          </p:nvSpPr>
          <p:spPr>
            <a:xfrm>
              <a:off x="5796589" y="1500658"/>
              <a:ext cx="349024" cy="346752"/>
            </a:xfrm>
            <a:custGeom>
              <a:avLst/>
              <a:gdLst/>
              <a:ahLst/>
              <a:cxnLst/>
              <a:rect l="l" t="t" r="r" b="b"/>
              <a:pathLst>
                <a:path w="10907" h="10836" extrusionOk="0">
                  <a:moveTo>
                    <a:pt x="8215" y="4060"/>
                  </a:moveTo>
                  <a:lnTo>
                    <a:pt x="8215" y="4060"/>
                  </a:lnTo>
                  <a:cubicBezTo>
                    <a:pt x="7977" y="4227"/>
                    <a:pt x="7739" y="4430"/>
                    <a:pt x="7525" y="4668"/>
                  </a:cubicBezTo>
                  <a:cubicBezTo>
                    <a:pt x="7453" y="4596"/>
                    <a:pt x="7382" y="4525"/>
                    <a:pt x="7287" y="4441"/>
                  </a:cubicBezTo>
                  <a:cubicBezTo>
                    <a:pt x="7513" y="4358"/>
                    <a:pt x="7823" y="4203"/>
                    <a:pt x="8215" y="4060"/>
                  </a:cubicBezTo>
                  <a:close/>
                  <a:moveTo>
                    <a:pt x="2631" y="4072"/>
                  </a:moveTo>
                  <a:lnTo>
                    <a:pt x="2631" y="4072"/>
                  </a:lnTo>
                  <a:cubicBezTo>
                    <a:pt x="3036" y="4203"/>
                    <a:pt x="3358" y="4358"/>
                    <a:pt x="3560" y="4465"/>
                  </a:cubicBezTo>
                  <a:cubicBezTo>
                    <a:pt x="3465" y="4537"/>
                    <a:pt x="3393" y="4608"/>
                    <a:pt x="3322" y="4680"/>
                  </a:cubicBezTo>
                  <a:cubicBezTo>
                    <a:pt x="3108" y="4430"/>
                    <a:pt x="2870" y="4239"/>
                    <a:pt x="2631" y="4072"/>
                  </a:cubicBezTo>
                  <a:close/>
                  <a:moveTo>
                    <a:pt x="1357" y="3775"/>
                  </a:moveTo>
                  <a:lnTo>
                    <a:pt x="1357" y="3775"/>
                  </a:lnTo>
                  <a:cubicBezTo>
                    <a:pt x="1738" y="3906"/>
                    <a:pt x="2608" y="4263"/>
                    <a:pt x="3120" y="4953"/>
                  </a:cubicBezTo>
                  <a:cubicBezTo>
                    <a:pt x="3060" y="5049"/>
                    <a:pt x="3001" y="5168"/>
                    <a:pt x="2941" y="5287"/>
                  </a:cubicBezTo>
                  <a:cubicBezTo>
                    <a:pt x="1655" y="5192"/>
                    <a:pt x="1393" y="4215"/>
                    <a:pt x="1357" y="3775"/>
                  </a:cubicBezTo>
                  <a:close/>
                  <a:moveTo>
                    <a:pt x="9513" y="3775"/>
                  </a:moveTo>
                  <a:cubicBezTo>
                    <a:pt x="9466" y="4215"/>
                    <a:pt x="9216" y="5192"/>
                    <a:pt x="7918" y="5299"/>
                  </a:cubicBezTo>
                  <a:cubicBezTo>
                    <a:pt x="7870" y="5180"/>
                    <a:pt x="7811" y="5061"/>
                    <a:pt x="7739" y="4953"/>
                  </a:cubicBezTo>
                  <a:cubicBezTo>
                    <a:pt x="8275" y="4263"/>
                    <a:pt x="9120" y="3906"/>
                    <a:pt x="9513" y="3775"/>
                  </a:cubicBezTo>
                  <a:close/>
                  <a:moveTo>
                    <a:pt x="5429" y="8823"/>
                  </a:moveTo>
                  <a:cubicBezTo>
                    <a:pt x="5775" y="8823"/>
                    <a:pt x="5953" y="8966"/>
                    <a:pt x="5953" y="9025"/>
                  </a:cubicBezTo>
                  <a:cubicBezTo>
                    <a:pt x="5953" y="9132"/>
                    <a:pt x="5727" y="9359"/>
                    <a:pt x="5429" y="9359"/>
                  </a:cubicBezTo>
                  <a:cubicBezTo>
                    <a:pt x="5132" y="9347"/>
                    <a:pt x="4906" y="9121"/>
                    <a:pt x="4906" y="9025"/>
                  </a:cubicBezTo>
                  <a:cubicBezTo>
                    <a:pt x="4906" y="8966"/>
                    <a:pt x="5084" y="8823"/>
                    <a:pt x="5429" y="8823"/>
                  </a:cubicBezTo>
                  <a:close/>
                  <a:moveTo>
                    <a:pt x="5429" y="4251"/>
                  </a:moveTo>
                  <a:cubicBezTo>
                    <a:pt x="6287" y="4251"/>
                    <a:pt x="6930" y="4465"/>
                    <a:pt x="7322" y="4918"/>
                  </a:cubicBezTo>
                  <a:cubicBezTo>
                    <a:pt x="7644" y="5311"/>
                    <a:pt x="7811" y="5894"/>
                    <a:pt x="7811" y="6620"/>
                  </a:cubicBezTo>
                  <a:cubicBezTo>
                    <a:pt x="7811" y="7442"/>
                    <a:pt x="7644" y="7644"/>
                    <a:pt x="7215" y="8168"/>
                  </a:cubicBezTo>
                  <a:cubicBezTo>
                    <a:pt x="7132" y="8287"/>
                    <a:pt x="7001" y="8418"/>
                    <a:pt x="6882" y="8585"/>
                  </a:cubicBezTo>
                  <a:cubicBezTo>
                    <a:pt x="6870" y="8537"/>
                    <a:pt x="6858" y="8478"/>
                    <a:pt x="6822" y="8430"/>
                  </a:cubicBezTo>
                  <a:cubicBezTo>
                    <a:pt x="6797" y="8379"/>
                    <a:pt x="6740" y="8339"/>
                    <a:pt x="6684" y="8339"/>
                  </a:cubicBezTo>
                  <a:cubicBezTo>
                    <a:pt x="6662" y="8339"/>
                    <a:pt x="6640" y="8345"/>
                    <a:pt x="6620" y="8359"/>
                  </a:cubicBezTo>
                  <a:cubicBezTo>
                    <a:pt x="6549" y="8406"/>
                    <a:pt x="6501" y="8490"/>
                    <a:pt x="6549" y="8561"/>
                  </a:cubicBezTo>
                  <a:cubicBezTo>
                    <a:pt x="6608" y="8668"/>
                    <a:pt x="6620" y="8787"/>
                    <a:pt x="6620" y="8906"/>
                  </a:cubicBezTo>
                  <a:cubicBezTo>
                    <a:pt x="6620" y="9502"/>
                    <a:pt x="6275" y="9823"/>
                    <a:pt x="5572" y="9847"/>
                  </a:cubicBezTo>
                  <a:lnTo>
                    <a:pt x="5572" y="9644"/>
                  </a:lnTo>
                  <a:cubicBezTo>
                    <a:pt x="5965" y="9561"/>
                    <a:pt x="6263" y="9263"/>
                    <a:pt x="6263" y="9013"/>
                  </a:cubicBezTo>
                  <a:cubicBezTo>
                    <a:pt x="6263" y="8716"/>
                    <a:pt x="5906" y="8490"/>
                    <a:pt x="5429" y="8490"/>
                  </a:cubicBezTo>
                  <a:cubicBezTo>
                    <a:pt x="4953" y="8490"/>
                    <a:pt x="4596" y="8716"/>
                    <a:pt x="4596" y="9013"/>
                  </a:cubicBezTo>
                  <a:cubicBezTo>
                    <a:pt x="4596" y="9263"/>
                    <a:pt x="4894" y="9585"/>
                    <a:pt x="5275" y="9644"/>
                  </a:cubicBezTo>
                  <a:lnTo>
                    <a:pt x="5275" y="9847"/>
                  </a:lnTo>
                  <a:cubicBezTo>
                    <a:pt x="4584" y="9799"/>
                    <a:pt x="4239" y="9502"/>
                    <a:pt x="4239" y="8906"/>
                  </a:cubicBezTo>
                  <a:cubicBezTo>
                    <a:pt x="4239" y="8382"/>
                    <a:pt x="4775" y="7954"/>
                    <a:pt x="5441" y="7954"/>
                  </a:cubicBezTo>
                  <a:cubicBezTo>
                    <a:pt x="5679" y="7954"/>
                    <a:pt x="5906" y="8013"/>
                    <a:pt x="6108" y="8120"/>
                  </a:cubicBezTo>
                  <a:cubicBezTo>
                    <a:pt x="6134" y="8135"/>
                    <a:pt x="6162" y="8142"/>
                    <a:pt x="6188" y="8142"/>
                  </a:cubicBezTo>
                  <a:cubicBezTo>
                    <a:pt x="6245" y="8142"/>
                    <a:pt x="6298" y="8110"/>
                    <a:pt x="6322" y="8061"/>
                  </a:cubicBezTo>
                  <a:cubicBezTo>
                    <a:pt x="6370" y="7990"/>
                    <a:pt x="6334" y="7882"/>
                    <a:pt x="6263" y="7859"/>
                  </a:cubicBezTo>
                  <a:cubicBezTo>
                    <a:pt x="6025" y="7716"/>
                    <a:pt x="5739" y="7656"/>
                    <a:pt x="5441" y="7656"/>
                  </a:cubicBezTo>
                  <a:cubicBezTo>
                    <a:pt x="4739" y="7656"/>
                    <a:pt x="4144" y="8061"/>
                    <a:pt x="3965" y="8597"/>
                  </a:cubicBezTo>
                  <a:cubicBezTo>
                    <a:pt x="3846" y="8430"/>
                    <a:pt x="3727" y="8299"/>
                    <a:pt x="3643" y="8180"/>
                  </a:cubicBezTo>
                  <a:cubicBezTo>
                    <a:pt x="3215" y="7644"/>
                    <a:pt x="3048" y="7454"/>
                    <a:pt x="3048" y="6632"/>
                  </a:cubicBezTo>
                  <a:cubicBezTo>
                    <a:pt x="3048" y="5894"/>
                    <a:pt x="3215" y="5323"/>
                    <a:pt x="3536" y="4942"/>
                  </a:cubicBezTo>
                  <a:cubicBezTo>
                    <a:pt x="3929" y="4477"/>
                    <a:pt x="4560" y="4251"/>
                    <a:pt x="5429" y="4251"/>
                  </a:cubicBezTo>
                  <a:close/>
                  <a:moveTo>
                    <a:pt x="4596" y="10025"/>
                  </a:moveTo>
                  <a:cubicBezTo>
                    <a:pt x="4822" y="10121"/>
                    <a:pt x="5108" y="10180"/>
                    <a:pt x="5429" y="10180"/>
                  </a:cubicBezTo>
                  <a:cubicBezTo>
                    <a:pt x="5751" y="10180"/>
                    <a:pt x="6037" y="10133"/>
                    <a:pt x="6263" y="10025"/>
                  </a:cubicBezTo>
                  <a:lnTo>
                    <a:pt x="6263" y="10025"/>
                  </a:lnTo>
                  <a:cubicBezTo>
                    <a:pt x="6179" y="10383"/>
                    <a:pt x="5906" y="10537"/>
                    <a:pt x="5429" y="10537"/>
                  </a:cubicBezTo>
                  <a:cubicBezTo>
                    <a:pt x="4953" y="10537"/>
                    <a:pt x="4691" y="10371"/>
                    <a:pt x="4596" y="10025"/>
                  </a:cubicBezTo>
                  <a:close/>
                  <a:moveTo>
                    <a:pt x="1560" y="0"/>
                  </a:moveTo>
                  <a:cubicBezTo>
                    <a:pt x="1465" y="0"/>
                    <a:pt x="1393" y="72"/>
                    <a:pt x="1393" y="155"/>
                  </a:cubicBezTo>
                  <a:cubicBezTo>
                    <a:pt x="1393" y="512"/>
                    <a:pt x="1334" y="1524"/>
                    <a:pt x="1096" y="1917"/>
                  </a:cubicBezTo>
                  <a:cubicBezTo>
                    <a:pt x="834" y="1691"/>
                    <a:pt x="619" y="1441"/>
                    <a:pt x="500" y="1120"/>
                  </a:cubicBezTo>
                  <a:cubicBezTo>
                    <a:pt x="322" y="691"/>
                    <a:pt x="357" y="346"/>
                    <a:pt x="357" y="334"/>
                  </a:cubicBezTo>
                  <a:cubicBezTo>
                    <a:pt x="369" y="250"/>
                    <a:pt x="298" y="167"/>
                    <a:pt x="214" y="155"/>
                  </a:cubicBezTo>
                  <a:cubicBezTo>
                    <a:pt x="208" y="154"/>
                    <a:pt x="202" y="154"/>
                    <a:pt x="196" y="154"/>
                  </a:cubicBezTo>
                  <a:cubicBezTo>
                    <a:pt x="121" y="154"/>
                    <a:pt x="58" y="220"/>
                    <a:pt x="36" y="286"/>
                  </a:cubicBezTo>
                  <a:cubicBezTo>
                    <a:pt x="36" y="310"/>
                    <a:pt x="0" y="727"/>
                    <a:pt x="203" y="1215"/>
                  </a:cubicBezTo>
                  <a:cubicBezTo>
                    <a:pt x="393" y="1679"/>
                    <a:pt x="834" y="2286"/>
                    <a:pt x="1858" y="2656"/>
                  </a:cubicBezTo>
                  <a:cubicBezTo>
                    <a:pt x="3286" y="3179"/>
                    <a:pt x="4084" y="3775"/>
                    <a:pt x="4382" y="4025"/>
                  </a:cubicBezTo>
                  <a:cubicBezTo>
                    <a:pt x="4227" y="4084"/>
                    <a:pt x="4060" y="4144"/>
                    <a:pt x="3905" y="4215"/>
                  </a:cubicBezTo>
                  <a:cubicBezTo>
                    <a:pt x="3596" y="4060"/>
                    <a:pt x="2417" y="3465"/>
                    <a:pt x="1250" y="3370"/>
                  </a:cubicBezTo>
                  <a:cubicBezTo>
                    <a:pt x="1203" y="3370"/>
                    <a:pt x="1155" y="3394"/>
                    <a:pt x="1131" y="3418"/>
                  </a:cubicBezTo>
                  <a:cubicBezTo>
                    <a:pt x="1096" y="3453"/>
                    <a:pt x="1084" y="3489"/>
                    <a:pt x="1072" y="3537"/>
                  </a:cubicBezTo>
                  <a:cubicBezTo>
                    <a:pt x="1072" y="3548"/>
                    <a:pt x="1048" y="4025"/>
                    <a:pt x="1286" y="4537"/>
                  </a:cubicBezTo>
                  <a:cubicBezTo>
                    <a:pt x="1500" y="4965"/>
                    <a:pt x="1941" y="5501"/>
                    <a:pt x="2893" y="5596"/>
                  </a:cubicBezTo>
                  <a:cubicBezTo>
                    <a:pt x="2822" y="5894"/>
                    <a:pt x="2774" y="6227"/>
                    <a:pt x="2774" y="6608"/>
                  </a:cubicBezTo>
                  <a:cubicBezTo>
                    <a:pt x="2774" y="7537"/>
                    <a:pt x="2989" y="7799"/>
                    <a:pt x="3453" y="8359"/>
                  </a:cubicBezTo>
                  <a:cubicBezTo>
                    <a:pt x="3596" y="8537"/>
                    <a:pt x="3774" y="8763"/>
                    <a:pt x="3989" y="9049"/>
                  </a:cubicBezTo>
                  <a:cubicBezTo>
                    <a:pt x="4013" y="9359"/>
                    <a:pt x="4120" y="9609"/>
                    <a:pt x="4322" y="9787"/>
                  </a:cubicBezTo>
                  <a:cubicBezTo>
                    <a:pt x="4346" y="10454"/>
                    <a:pt x="4763" y="10835"/>
                    <a:pt x="5501" y="10835"/>
                  </a:cubicBezTo>
                  <a:cubicBezTo>
                    <a:pt x="6251" y="10835"/>
                    <a:pt x="6668" y="10454"/>
                    <a:pt x="6680" y="9787"/>
                  </a:cubicBezTo>
                  <a:cubicBezTo>
                    <a:pt x="6870" y="9597"/>
                    <a:pt x="6989" y="9347"/>
                    <a:pt x="7025" y="9049"/>
                  </a:cubicBezTo>
                  <a:cubicBezTo>
                    <a:pt x="7227" y="8763"/>
                    <a:pt x="7406" y="8537"/>
                    <a:pt x="7561" y="8359"/>
                  </a:cubicBezTo>
                  <a:cubicBezTo>
                    <a:pt x="8013" y="7799"/>
                    <a:pt x="8227" y="7537"/>
                    <a:pt x="8227" y="6608"/>
                  </a:cubicBezTo>
                  <a:cubicBezTo>
                    <a:pt x="8227" y="6227"/>
                    <a:pt x="8180" y="5894"/>
                    <a:pt x="8108" y="5596"/>
                  </a:cubicBezTo>
                  <a:cubicBezTo>
                    <a:pt x="9061" y="5489"/>
                    <a:pt x="9501" y="4965"/>
                    <a:pt x="9716" y="4537"/>
                  </a:cubicBezTo>
                  <a:cubicBezTo>
                    <a:pt x="9954" y="4049"/>
                    <a:pt x="9942" y="3572"/>
                    <a:pt x="9942" y="3537"/>
                  </a:cubicBezTo>
                  <a:cubicBezTo>
                    <a:pt x="9942" y="3489"/>
                    <a:pt x="9918" y="3453"/>
                    <a:pt x="9882" y="3418"/>
                  </a:cubicBezTo>
                  <a:cubicBezTo>
                    <a:pt x="9847" y="3394"/>
                    <a:pt x="9799" y="3370"/>
                    <a:pt x="9763" y="3370"/>
                  </a:cubicBezTo>
                  <a:cubicBezTo>
                    <a:pt x="8585" y="3477"/>
                    <a:pt x="7406" y="4060"/>
                    <a:pt x="7096" y="4215"/>
                  </a:cubicBezTo>
                  <a:cubicBezTo>
                    <a:pt x="6941" y="4144"/>
                    <a:pt x="6799" y="4072"/>
                    <a:pt x="6620" y="4025"/>
                  </a:cubicBezTo>
                  <a:cubicBezTo>
                    <a:pt x="6918" y="3775"/>
                    <a:pt x="7703" y="3179"/>
                    <a:pt x="9144" y="2656"/>
                  </a:cubicBezTo>
                  <a:cubicBezTo>
                    <a:pt x="10180" y="2286"/>
                    <a:pt x="10609" y="1667"/>
                    <a:pt x="10799" y="1215"/>
                  </a:cubicBezTo>
                  <a:cubicBezTo>
                    <a:pt x="10906" y="739"/>
                    <a:pt x="10859" y="322"/>
                    <a:pt x="10859" y="310"/>
                  </a:cubicBezTo>
                  <a:cubicBezTo>
                    <a:pt x="10849" y="229"/>
                    <a:pt x="10795" y="174"/>
                    <a:pt x="10721" y="174"/>
                  </a:cubicBezTo>
                  <a:cubicBezTo>
                    <a:pt x="10708" y="174"/>
                    <a:pt x="10694" y="175"/>
                    <a:pt x="10680" y="179"/>
                  </a:cubicBezTo>
                  <a:cubicBezTo>
                    <a:pt x="10597" y="191"/>
                    <a:pt x="10537" y="262"/>
                    <a:pt x="10549" y="346"/>
                  </a:cubicBezTo>
                  <a:cubicBezTo>
                    <a:pt x="10549" y="346"/>
                    <a:pt x="10585" y="715"/>
                    <a:pt x="10406" y="1143"/>
                  </a:cubicBezTo>
                  <a:cubicBezTo>
                    <a:pt x="10263" y="1453"/>
                    <a:pt x="10073" y="1703"/>
                    <a:pt x="9811" y="1929"/>
                  </a:cubicBezTo>
                  <a:cubicBezTo>
                    <a:pt x="9716" y="1786"/>
                    <a:pt x="9620" y="1513"/>
                    <a:pt x="9585" y="1167"/>
                  </a:cubicBezTo>
                  <a:cubicBezTo>
                    <a:pt x="9574" y="1091"/>
                    <a:pt x="9503" y="1035"/>
                    <a:pt x="9427" y="1035"/>
                  </a:cubicBezTo>
                  <a:cubicBezTo>
                    <a:pt x="9420" y="1035"/>
                    <a:pt x="9413" y="1035"/>
                    <a:pt x="9406" y="1036"/>
                  </a:cubicBezTo>
                  <a:cubicBezTo>
                    <a:pt x="9311" y="1048"/>
                    <a:pt x="9251" y="1132"/>
                    <a:pt x="9263" y="1215"/>
                  </a:cubicBezTo>
                  <a:cubicBezTo>
                    <a:pt x="9323" y="1620"/>
                    <a:pt x="9418" y="1929"/>
                    <a:pt x="9549" y="2120"/>
                  </a:cubicBezTo>
                  <a:cubicBezTo>
                    <a:pt x="9370" y="2227"/>
                    <a:pt x="9180" y="2334"/>
                    <a:pt x="8954" y="2405"/>
                  </a:cubicBezTo>
                  <a:cubicBezTo>
                    <a:pt x="8704" y="2501"/>
                    <a:pt x="8465" y="2596"/>
                    <a:pt x="8239" y="2691"/>
                  </a:cubicBezTo>
                  <a:cubicBezTo>
                    <a:pt x="8573" y="2191"/>
                    <a:pt x="8763" y="1739"/>
                    <a:pt x="8549" y="1060"/>
                  </a:cubicBezTo>
                  <a:cubicBezTo>
                    <a:pt x="8530" y="996"/>
                    <a:pt x="8470" y="953"/>
                    <a:pt x="8410" y="953"/>
                  </a:cubicBezTo>
                  <a:cubicBezTo>
                    <a:pt x="8392" y="953"/>
                    <a:pt x="8375" y="957"/>
                    <a:pt x="8358" y="965"/>
                  </a:cubicBezTo>
                  <a:cubicBezTo>
                    <a:pt x="8275" y="989"/>
                    <a:pt x="8227" y="1084"/>
                    <a:pt x="8251" y="1155"/>
                  </a:cubicBezTo>
                  <a:cubicBezTo>
                    <a:pt x="8358" y="1513"/>
                    <a:pt x="8346" y="1798"/>
                    <a:pt x="8239" y="2060"/>
                  </a:cubicBezTo>
                  <a:cubicBezTo>
                    <a:pt x="7918" y="1870"/>
                    <a:pt x="7739" y="1489"/>
                    <a:pt x="7739" y="1465"/>
                  </a:cubicBezTo>
                  <a:cubicBezTo>
                    <a:pt x="7713" y="1413"/>
                    <a:pt x="7651" y="1374"/>
                    <a:pt x="7591" y="1374"/>
                  </a:cubicBezTo>
                  <a:cubicBezTo>
                    <a:pt x="7568" y="1374"/>
                    <a:pt x="7545" y="1380"/>
                    <a:pt x="7525" y="1393"/>
                  </a:cubicBezTo>
                  <a:cubicBezTo>
                    <a:pt x="7453" y="1417"/>
                    <a:pt x="7406" y="1524"/>
                    <a:pt x="7453" y="1596"/>
                  </a:cubicBezTo>
                  <a:cubicBezTo>
                    <a:pt x="7465" y="1620"/>
                    <a:pt x="7692" y="2096"/>
                    <a:pt x="8108" y="2346"/>
                  </a:cubicBezTo>
                  <a:cubicBezTo>
                    <a:pt x="8001" y="2525"/>
                    <a:pt x="7858" y="2715"/>
                    <a:pt x="7703" y="2929"/>
                  </a:cubicBezTo>
                  <a:lnTo>
                    <a:pt x="7656" y="2989"/>
                  </a:lnTo>
                  <a:cubicBezTo>
                    <a:pt x="6703" y="3477"/>
                    <a:pt x="6263" y="3918"/>
                    <a:pt x="6191" y="3977"/>
                  </a:cubicBezTo>
                  <a:cubicBezTo>
                    <a:pt x="5965" y="3941"/>
                    <a:pt x="5727" y="3918"/>
                    <a:pt x="5453" y="3918"/>
                  </a:cubicBezTo>
                  <a:cubicBezTo>
                    <a:pt x="5191" y="3918"/>
                    <a:pt x="4953" y="3941"/>
                    <a:pt x="4727" y="3977"/>
                  </a:cubicBezTo>
                  <a:cubicBezTo>
                    <a:pt x="4667" y="3906"/>
                    <a:pt x="4203" y="3477"/>
                    <a:pt x="3251" y="2989"/>
                  </a:cubicBezTo>
                  <a:lnTo>
                    <a:pt x="3215" y="2929"/>
                  </a:lnTo>
                  <a:cubicBezTo>
                    <a:pt x="3048" y="2715"/>
                    <a:pt x="2917" y="2536"/>
                    <a:pt x="2810" y="2346"/>
                  </a:cubicBezTo>
                  <a:cubicBezTo>
                    <a:pt x="2834" y="2334"/>
                    <a:pt x="2870" y="2310"/>
                    <a:pt x="2893" y="2286"/>
                  </a:cubicBezTo>
                  <a:cubicBezTo>
                    <a:pt x="2977" y="2239"/>
                    <a:pt x="2989" y="2132"/>
                    <a:pt x="2941" y="2060"/>
                  </a:cubicBezTo>
                  <a:cubicBezTo>
                    <a:pt x="2910" y="2014"/>
                    <a:pt x="2860" y="1993"/>
                    <a:pt x="2806" y="1993"/>
                  </a:cubicBezTo>
                  <a:cubicBezTo>
                    <a:pt x="2776" y="1993"/>
                    <a:pt x="2745" y="2000"/>
                    <a:pt x="2715" y="2013"/>
                  </a:cubicBezTo>
                  <a:cubicBezTo>
                    <a:pt x="2703" y="2036"/>
                    <a:pt x="2691" y="2036"/>
                    <a:pt x="2679" y="2048"/>
                  </a:cubicBezTo>
                  <a:cubicBezTo>
                    <a:pt x="2572" y="1774"/>
                    <a:pt x="2536" y="1501"/>
                    <a:pt x="2655" y="1143"/>
                  </a:cubicBezTo>
                  <a:cubicBezTo>
                    <a:pt x="2691" y="1048"/>
                    <a:pt x="2643" y="965"/>
                    <a:pt x="2560" y="941"/>
                  </a:cubicBezTo>
                  <a:cubicBezTo>
                    <a:pt x="2543" y="937"/>
                    <a:pt x="2527" y="935"/>
                    <a:pt x="2512" y="935"/>
                  </a:cubicBezTo>
                  <a:cubicBezTo>
                    <a:pt x="2437" y="935"/>
                    <a:pt x="2377" y="979"/>
                    <a:pt x="2358" y="1048"/>
                  </a:cubicBezTo>
                  <a:cubicBezTo>
                    <a:pt x="2155" y="1739"/>
                    <a:pt x="2346" y="2191"/>
                    <a:pt x="2679" y="2667"/>
                  </a:cubicBezTo>
                  <a:cubicBezTo>
                    <a:pt x="2453" y="2584"/>
                    <a:pt x="2215" y="2477"/>
                    <a:pt x="1965" y="2394"/>
                  </a:cubicBezTo>
                  <a:cubicBezTo>
                    <a:pt x="1738" y="2310"/>
                    <a:pt x="1548" y="2215"/>
                    <a:pt x="1369" y="2108"/>
                  </a:cubicBezTo>
                  <a:cubicBezTo>
                    <a:pt x="1727" y="1560"/>
                    <a:pt x="1727" y="215"/>
                    <a:pt x="1727" y="155"/>
                  </a:cubicBezTo>
                  <a:cubicBezTo>
                    <a:pt x="1727" y="72"/>
                    <a:pt x="1643" y="0"/>
                    <a:pt x="1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5" name="Google Shape;6865;p62"/>
          <p:cNvSpPr/>
          <p:nvPr/>
        </p:nvSpPr>
        <p:spPr>
          <a:xfrm>
            <a:off x="6089933" y="1500658"/>
            <a:ext cx="11104" cy="20992"/>
          </a:xfrm>
          <a:custGeom>
            <a:avLst/>
            <a:gdLst/>
            <a:ahLst/>
            <a:cxnLst/>
            <a:rect l="l" t="t" r="r" b="b"/>
            <a:pathLst>
              <a:path w="347" h="656" extrusionOk="0">
                <a:moveTo>
                  <a:pt x="168" y="0"/>
                </a:moveTo>
                <a:cubicBezTo>
                  <a:pt x="72" y="0"/>
                  <a:pt x="1" y="72"/>
                  <a:pt x="1" y="155"/>
                </a:cubicBezTo>
                <a:cubicBezTo>
                  <a:pt x="1" y="155"/>
                  <a:pt x="1" y="310"/>
                  <a:pt x="13" y="500"/>
                </a:cubicBezTo>
                <a:cubicBezTo>
                  <a:pt x="13" y="596"/>
                  <a:pt x="84" y="655"/>
                  <a:pt x="180" y="655"/>
                </a:cubicBezTo>
                <a:lnTo>
                  <a:pt x="191" y="655"/>
                </a:lnTo>
                <a:cubicBezTo>
                  <a:pt x="287" y="655"/>
                  <a:pt x="346" y="572"/>
                  <a:pt x="346" y="489"/>
                </a:cubicBezTo>
                <a:cubicBezTo>
                  <a:pt x="322" y="298"/>
                  <a:pt x="322" y="155"/>
                  <a:pt x="322" y="155"/>
                </a:cubicBezTo>
                <a:cubicBezTo>
                  <a:pt x="322" y="72"/>
                  <a:pt x="251" y="0"/>
                  <a:pt x="1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6" name="Google Shape;6866;p62"/>
          <p:cNvSpPr/>
          <p:nvPr/>
        </p:nvSpPr>
        <p:spPr>
          <a:xfrm>
            <a:off x="3137965" y="1548658"/>
            <a:ext cx="10688" cy="13760"/>
          </a:xfrm>
          <a:custGeom>
            <a:avLst/>
            <a:gdLst/>
            <a:ahLst/>
            <a:cxnLst/>
            <a:rect l="l" t="t" r="r" b="b"/>
            <a:pathLst>
              <a:path w="334" h="430" extrusionOk="0">
                <a:moveTo>
                  <a:pt x="167" y="1"/>
                </a:moveTo>
                <a:cubicBezTo>
                  <a:pt x="72" y="1"/>
                  <a:pt x="0" y="72"/>
                  <a:pt x="0" y="167"/>
                </a:cubicBezTo>
                <a:lnTo>
                  <a:pt x="0" y="263"/>
                </a:lnTo>
                <a:cubicBezTo>
                  <a:pt x="0" y="358"/>
                  <a:pt x="72" y="429"/>
                  <a:pt x="167" y="429"/>
                </a:cubicBezTo>
                <a:cubicBezTo>
                  <a:pt x="262" y="429"/>
                  <a:pt x="334" y="358"/>
                  <a:pt x="334" y="263"/>
                </a:cubicBezTo>
                <a:lnTo>
                  <a:pt x="334" y="167"/>
                </a:lnTo>
                <a:cubicBezTo>
                  <a:pt x="310" y="60"/>
                  <a:pt x="262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7" name="Google Shape;6867;p62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6868" name="Google Shape;6868;p62"/>
            <p:cNvSpPr/>
            <p:nvPr/>
          </p:nvSpPr>
          <p:spPr>
            <a:xfrm>
              <a:off x="3048045" y="1522930"/>
              <a:ext cx="347872" cy="303904"/>
            </a:xfrm>
            <a:custGeom>
              <a:avLst/>
              <a:gdLst/>
              <a:ahLst/>
              <a:cxnLst/>
              <a:rect l="l" t="t" r="r" b="b"/>
              <a:pathLst>
                <a:path w="10871" h="9497" extrusionOk="0">
                  <a:moveTo>
                    <a:pt x="5752" y="4495"/>
                  </a:moveTo>
                  <a:cubicBezTo>
                    <a:pt x="6093" y="4495"/>
                    <a:pt x="6440" y="4510"/>
                    <a:pt x="6775" y="4543"/>
                  </a:cubicBezTo>
                  <a:cubicBezTo>
                    <a:pt x="6680" y="4674"/>
                    <a:pt x="6597" y="4817"/>
                    <a:pt x="6513" y="4972"/>
                  </a:cubicBezTo>
                  <a:cubicBezTo>
                    <a:pt x="6229" y="4945"/>
                    <a:pt x="5949" y="4933"/>
                    <a:pt x="5681" y="4933"/>
                  </a:cubicBezTo>
                  <a:cubicBezTo>
                    <a:pt x="5354" y="4933"/>
                    <a:pt x="5044" y="4951"/>
                    <a:pt x="4763" y="4984"/>
                  </a:cubicBezTo>
                  <a:cubicBezTo>
                    <a:pt x="4834" y="4841"/>
                    <a:pt x="4918" y="4674"/>
                    <a:pt x="4977" y="4519"/>
                  </a:cubicBezTo>
                  <a:cubicBezTo>
                    <a:pt x="5227" y="4504"/>
                    <a:pt x="5488" y="4495"/>
                    <a:pt x="5752" y="4495"/>
                  </a:cubicBezTo>
                  <a:close/>
                  <a:moveTo>
                    <a:pt x="5644" y="5242"/>
                  </a:moveTo>
                  <a:cubicBezTo>
                    <a:pt x="5874" y="5242"/>
                    <a:pt x="6115" y="5252"/>
                    <a:pt x="6358" y="5269"/>
                  </a:cubicBezTo>
                  <a:lnTo>
                    <a:pt x="6085" y="5853"/>
                  </a:lnTo>
                  <a:cubicBezTo>
                    <a:pt x="5751" y="6579"/>
                    <a:pt x="5418" y="7282"/>
                    <a:pt x="4930" y="7639"/>
                  </a:cubicBezTo>
                  <a:cubicBezTo>
                    <a:pt x="4811" y="7722"/>
                    <a:pt x="4680" y="7794"/>
                    <a:pt x="4561" y="7877"/>
                  </a:cubicBezTo>
                  <a:cubicBezTo>
                    <a:pt x="4525" y="7853"/>
                    <a:pt x="4501" y="7841"/>
                    <a:pt x="4477" y="7829"/>
                  </a:cubicBezTo>
                  <a:cubicBezTo>
                    <a:pt x="4120" y="7555"/>
                    <a:pt x="3989" y="7246"/>
                    <a:pt x="4049" y="6805"/>
                  </a:cubicBezTo>
                  <a:cubicBezTo>
                    <a:pt x="4108" y="6389"/>
                    <a:pt x="4334" y="5889"/>
                    <a:pt x="4596" y="5329"/>
                  </a:cubicBezTo>
                  <a:cubicBezTo>
                    <a:pt x="4895" y="5269"/>
                    <a:pt x="5255" y="5242"/>
                    <a:pt x="5644" y="5242"/>
                  </a:cubicBezTo>
                  <a:close/>
                  <a:moveTo>
                    <a:pt x="2060" y="6412"/>
                  </a:moveTo>
                  <a:lnTo>
                    <a:pt x="2060" y="6412"/>
                  </a:lnTo>
                  <a:cubicBezTo>
                    <a:pt x="2036" y="6948"/>
                    <a:pt x="2096" y="7460"/>
                    <a:pt x="2322" y="7936"/>
                  </a:cubicBezTo>
                  <a:cubicBezTo>
                    <a:pt x="2132" y="7794"/>
                    <a:pt x="1977" y="7615"/>
                    <a:pt x="1905" y="7413"/>
                  </a:cubicBezTo>
                  <a:cubicBezTo>
                    <a:pt x="1763" y="6984"/>
                    <a:pt x="1858" y="6662"/>
                    <a:pt x="2060" y="6412"/>
                  </a:cubicBezTo>
                  <a:close/>
                  <a:moveTo>
                    <a:pt x="7370" y="5400"/>
                  </a:moveTo>
                  <a:cubicBezTo>
                    <a:pt x="8251" y="5579"/>
                    <a:pt x="8918" y="5900"/>
                    <a:pt x="9121" y="6281"/>
                  </a:cubicBezTo>
                  <a:cubicBezTo>
                    <a:pt x="9192" y="6424"/>
                    <a:pt x="9216" y="6555"/>
                    <a:pt x="9156" y="6710"/>
                  </a:cubicBezTo>
                  <a:cubicBezTo>
                    <a:pt x="9025" y="7067"/>
                    <a:pt x="8561" y="7389"/>
                    <a:pt x="7859" y="7663"/>
                  </a:cubicBezTo>
                  <a:cubicBezTo>
                    <a:pt x="7335" y="7853"/>
                    <a:pt x="6727" y="7984"/>
                    <a:pt x="6144" y="8032"/>
                  </a:cubicBezTo>
                  <a:cubicBezTo>
                    <a:pt x="6704" y="7377"/>
                    <a:pt x="6954" y="6615"/>
                    <a:pt x="7192" y="5924"/>
                  </a:cubicBezTo>
                  <a:cubicBezTo>
                    <a:pt x="7251" y="5746"/>
                    <a:pt x="7311" y="5567"/>
                    <a:pt x="7370" y="5400"/>
                  </a:cubicBezTo>
                  <a:close/>
                  <a:moveTo>
                    <a:pt x="3407" y="319"/>
                  </a:moveTo>
                  <a:cubicBezTo>
                    <a:pt x="3697" y="319"/>
                    <a:pt x="3980" y="376"/>
                    <a:pt x="4239" y="495"/>
                  </a:cubicBezTo>
                  <a:cubicBezTo>
                    <a:pt x="4989" y="828"/>
                    <a:pt x="5346" y="1590"/>
                    <a:pt x="5203" y="2591"/>
                  </a:cubicBezTo>
                  <a:cubicBezTo>
                    <a:pt x="5084" y="3543"/>
                    <a:pt x="4692" y="4388"/>
                    <a:pt x="4334" y="5150"/>
                  </a:cubicBezTo>
                  <a:cubicBezTo>
                    <a:pt x="4049" y="5746"/>
                    <a:pt x="3810" y="6270"/>
                    <a:pt x="3739" y="6746"/>
                  </a:cubicBezTo>
                  <a:cubicBezTo>
                    <a:pt x="3656" y="7258"/>
                    <a:pt x="3822" y="7675"/>
                    <a:pt x="4227" y="8008"/>
                  </a:cubicBezTo>
                  <a:cubicBezTo>
                    <a:pt x="4060" y="8067"/>
                    <a:pt x="3894" y="8127"/>
                    <a:pt x="3739" y="8151"/>
                  </a:cubicBezTo>
                  <a:cubicBezTo>
                    <a:pt x="3644" y="8032"/>
                    <a:pt x="3584" y="7913"/>
                    <a:pt x="3525" y="7817"/>
                  </a:cubicBezTo>
                  <a:cubicBezTo>
                    <a:pt x="3498" y="7754"/>
                    <a:pt x="3436" y="7725"/>
                    <a:pt x="3377" y="7725"/>
                  </a:cubicBezTo>
                  <a:cubicBezTo>
                    <a:pt x="3358" y="7725"/>
                    <a:pt x="3340" y="7728"/>
                    <a:pt x="3322" y="7734"/>
                  </a:cubicBezTo>
                  <a:cubicBezTo>
                    <a:pt x="3239" y="7782"/>
                    <a:pt x="3215" y="7865"/>
                    <a:pt x="3239" y="7948"/>
                  </a:cubicBezTo>
                  <a:cubicBezTo>
                    <a:pt x="3287" y="8032"/>
                    <a:pt x="3334" y="8115"/>
                    <a:pt x="3382" y="8186"/>
                  </a:cubicBezTo>
                  <a:cubicBezTo>
                    <a:pt x="3179" y="8186"/>
                    <a:pt x="2989" y="8163"/>
                    <a:pt x="2810" y="8127"/>
                  </a:cubicBezTo>
                  <a:cubicBezTo>
                    <a:pt x="2025" y="6984"/>
                    <a:pt x="2453" y="5353"/>
                    <a:pt x="2846" y="3912"/>
                  </a:cubicBezTo>
                  <a:cubicBezTo>
                    <a:pt x="2977" y="3412"/>
                    <a:pt x="3108" y="2924"/>
                    <a:pt x="3179" y="2483"/>
                  </a:cubicBezTo>
                  <a:cubicBezTo>
                    <a:pt x="3572" y="2412"/>
                    <a:pt x="3918" y="2305"/>
                    <a:pt x="4120" y="2233"/>
                  </a:cubicBezTo>
                  <a:lnTo>
                    <a:pt x="4120" y="2555"/>
                  </a:lnTo>
                  <a:cubicBezTo>
                    <a:pt x="4120" y="2650"/>
                    <a:pt x="4180" y="2722"/>
                    <a:pt x="4275" y="2722"/>
                  </a:cubicBezTo>
                  <a:cubicBezTo>
                    <a:pt x="4358" y="2722"/>
                    <a:pt x="4418" y="2650"/>
                    <a:pt x="4430" y="2579"/>
                  </a:cubicBezTo>
                  <a:cubicBezTo>
                    <a:pt x="4453" y="2376"/>
                    <a:pt x="4430" y="2186"/>
                    <a:pt x="4418" y="1995"/>
                  </a:cubicBezTo>
                  <a:cubicBezTo>
                    <a:pt x="4418" y="1948"/>
                    <a:pt x="4394" y="1900"/>
                    <a:pt x="4346" y="1876"/>
                  </a:cubicBezTo>
                  <a:cubicBezTo>
                    <a:pt x="4320" y="1857"/>
                    <a:pt x="4294" y="1848"/>
                    <a:pt x="4270" y="1848"/>
                  </a:cubicBezTo>
                  <a:cubicBezTo>
                    <a:pt x="4250" y="1848"/>
                    <a:pt x="4231" y="1854"/>
                    <a:pt x="4215" y="1864"/>
                  </a:cubicBezTo>
                  <a:cubicBezTo>
                    <a:pt x="4215" y="1864"/>
                    <a:pt x="3656" y="2079"/>
                    <a:pt x="3084" y="2174"/>
                  </a:cubicBezTo>
                  <a:cubicBezTo>
                    <a:pt x="2919" y="2202"/>
                    <a:pt x="2741" y="2221"/>
                    <a:pt x="2569" y="2221"/>
                  </a:cubicBezTo>
                  <a:cubicBezTo>
                    <a:pt x="2307" y="2221"/>
                    <a:pt x="2059" y="2177"/>
                    <a:pt x="1894" y="2055"/>
                  </a:cubicBezTo>
                  <a:lnTo>
                    <a:pt x="1953" y="2055"/>
                  </a:lnTo>
                  <a:cubicBezTo>
                    <a:pt x="1973" y="2055"/>
                    <a:pt x="1992" y="2056"/>
                    <a:pt x="2012" y="2056"/>
                  </a:cubicBezTo>
                  <a:cubicBezTo>
                    <a:pt x="2431" y="2056"/>
                    <a:pt x="2946" y="1937"/>
                    <a:pt x="3537" y="1709"/>
                  </a:cubicBezTo>
                  <a:cubicBezTo>
                    <a:pt x="3620" y="1686"/>
                    <a:pt x="3656" y="1590"/>
                    <a:pt x="3632" y="1507"/>
                  </a:cubicBezTo>
                  <a:cubicBezTo>
                    <a:pt x="3614" y="1434"/>
                    <a:pt x="3554" y="1403"/>
                    <a:pt x="3489" y="1403"/>
                  </a:cubicBezTo>
                  <a:cubicBezTo>
                    <a:pt x="3469" y="1403"/>
                    <a:pt x="3449" y="1406"/>
                    <a:pt x="3429" y="1412"/>
                  </a:cubicBezTo>
                  <a:cubicBezTo>
                    <a:pt x="2837" y="1644"/>
                    <a:pt x="2361" y="1735"/>
                    <a:pt x="2013" y="1735"/>
                  </a:cubicBezTo>
                  <a:cubicBezTo>
                    <a:pt x="1683" y="1735"/>
                    <a:pt x="1469" y="1653"/>
                    <a:pt x="1382" y="1531"/>
                  </a:cubicBezTo>
                  <a:cubicBezTo>
                    <a:pt x="1298" y="1412"/>
                    <a:pt x="1382" y="1293"/>
                    <a:pt x="1429" y="1245"/>
                  </a:cubicBezTo>
                  <a:cubicBezTo>
                    <a:pt x="1975" y="648"/>
                    <a:pt x="2712" y="319"/>
                    <a:pt x="3407" y="319"/>
                  </a:cubicBezTo>
                  <a:close/>
                  <a:moveTo>
                    <a:pt x="7716" y="4674"/>
                  </a:moveTo>
                  <a:cubicBezTo>
                    <a:pt x="8549" y="4817"/>
                    <a:pt x="9240" y="5055"/>
                    <a:pt x="9752" y="5353"/>
                  </a:cubicBezTo>
                  <a:cubicBezTo>
                    <a:pt x="10121" y="5567"/>
                    <a:pt x="10549" y="5924"/>
                    <a:pt x="10549" y="6412"/>
                  </a:cubicBezTo>
                  <a:cubicBezTo>
                    <a:pt x="10549" y="6889"/>
                    <a:pt x="10287" y="7365"/>
                    <a:pt x="9775" y="7782"/>
                  </a:cubicBezTo>
                  <a:cubicBezTo>
                    <a:pt x="9168" y="8270"/>
                    <a:pt x="8263" y="8663"/>
                    <a:pt x="7204" y="8877"/>
                  </a:cubicBezTo>
                  <a:cubicBezTo>
                    <a:pt x="6612" y="8997"/>
                    <a:pt x="6014" y="9062"/>
                    <a:pt x="5455" y="9062"/>
                  </a:cubicBezTo>
                  <a:cubicBezTo>
                    <a:pt x="5237" y="9062"/>
                    <a:pt x="5026" y="9052"/>
                    <a:pt x="4822" y="9032"/>
                  </a:cubicBezTo>
                  <a:cubicBezTo>
                    <a:pt x="4894" y="9008"/>
                    <a:pt x="4977" y="8960"/>
                    <a:pt x="5049" y="8925"/>
                  </a:cubicBezTo>
                  <a:cubicBezTo>
                    <a:pt x="5358" y="8758"/>
                    <a:pt x="5608" y="8579"/>
                    <a:pt x="5835" y="8389"/>
                  </a:cubicBezTo>
                  <a:cubicBezTo>
                    <a:pt x="6549" y="8365"/>
                    <a:pt x="7335" y="8210"/>
                    <a:pt x="7990" y="7972"/>
                  </a:cubicBezTo>
                  <a:cubicBezTo>
                    <a:pt x="8549" y="7770"/>
                    <a:pt x="9264" y="7413"/>
                    <a:pt x="9466" y="6841"/>
                  </a:cubicBezTo>
                  <a:cubicBezTo>
                    <a:pt x="9561" y="6603"/>
                    <a:pt x="9537" y="6365"/>
                    <a:pt x="9406" y="6139"/>
                  </a:cubicBezTo>
                  <a:cubicBezTo>
                    <a:pt x="9156" y="5698"/>
                    <a:pt x="8442" y="5305"/>
                    <a:pt x="7489" y="5115"/>
                  </a:cubicBezTo>
                  <a:cubicBezTo>
                    <a:pt x="7549" y="4972"/>
                    <a:pt x="7620" y="4817"/>
                    <a:pt x="7716" y="4674"/>
                  </a:cubicBezTo>
                  <a:close/>
                  <a:moveTo>
                    <a:pt x="7870" y="3888"/>
                  </a:moveTo>
                  <a:lnTo>
                    <a:pt x="7870" y="3888"/>
                  </a:lnTo>
                  <a:cubicBezTo>
                    <a:pt x="7335" y="4365"/>
                    <a:pt x="7120" y="5055"/>
                    <a:pt x="6858" y="5805"/>
                  </a:cubicBezTo>
                  <a:cubicBezTo>
                    <a:pt x="6501" y="6865"/>
                    <a:pt x="6144" y="7948"/>
                    <a:pt x="4858" y="8615"/>
                  </a:cubicBezTo>
                  <a:cubicBezTo>
                    <a:pt x="4221" y="8982"/>
                    <a:pt x="3593" y="9144"/>
                    <a:pt x="3002" y="9144"/>
                  </a:cubicBezTo>
                  <a:cubicBezTo>
                    <a:pt x="2941" y="9144"/>
                    <a:pt x="2882" y="9142"/>
                    <a:pt x="2822" y="9139"/>
                  </a:cubicBezTo>
                  <a:cubicBezTo>
                    <a:pt x="2286" y="9091"/>
                    <a:pt x="1822" y="8901"/>
                    <a:pt x="1441" y="8556"/>
                  </a:cubicBezTo>
                  <a:cubicBezTo>
                    <a:pt x="1143" y="8270"/>
                    <a:pt x="953" y="7913"/>
                    <a:pt x="870" y="7532"/>
                  </a:cubicBezTo>
                  <a:cubicBezTo>
                    <a:pt x="774" y="7127"/>
                    <a:pt x="822" y="6722"/>
                    <a:pt x="989" y="6341"/>
                  </a:cubicBezTo>
                  <a:cubicBezTo>
                    <a:pt x="1179" y="5912"/>
                    <a:pt x="1632" y="5460"/>
                    <a:pt x="2203" y="5162"/>
                  </a:cubicBezTo>
                  <a:lnTo>
                    <a:pt x="2203" y="5162"/>
                  </a:lnTo>
                  <a:cubicBezTo>
                    <a:pt x="2155" y="5400"/>
                    <a:pt x="2120" y="5639"/>
                    <a:pt x="2084" y="5877"/>
                  </a:cubicBezTo>
                  <a:cubicBezTo>
                    <a:pt x="1739" y="6210"/>
                    <a:pt x="1346" y="6722"/>
                    <a:pt x="1596" y="7496"/>
                  </a:cubicBezTo>
                  <a:cubicBezTo>
                    <a:pt x="1727" y="7913"/>
                    <a:pt x="2096" y="8246"/>
                    <a:pt x="2596" y="8413"/>
                  </a:cubicBezTo>
                  <a:cubicBezTo>
                    <a:pt x="2810" y="8484"/>
                    <a:pt x="3037" y="8508"/>
                    <a:pt x="3275" y="8508"/>
                  </a:cubicBezTo>
                  <a:cubicBezTo>
                    <a:pt x="3870" y="8508"/>
                    <a:pt x="4525" y="8294"/>
                    <a:pt x="5096" y="7877"/>
                  </a:cubicBezTo>
                  <a:cubicBezTo>
                    <a:pt x="5656" y="7460"/>
                    <a:pt x="6013" y="6698"/>
                    <a:pt x="6358" y="5948"/>
                  </a:cubicBezTo>
                  <a:cubicBezTo>
                    <a:pt x="6775" y="5079"/>
                    <a:pt x="7156" y="4222"/>
                    <a:pt x="7870" y="3888"/>
                  </a:cubicBezTo>
                  <a:close/>
                  <a:moveTo>
                    <a:pt x="3412" y="0"/>
                  </a:moveTo>
                  <a:cubicBezTo>
                    <a:pt x="3196" y="0"/>
                    <a:pt x="2974" y="30"/>
                    <a:pt x="2751" y="90"/>
                  </a:cubicBezTo>
                  <a:cubicBezTo>
                    <a:pt x="2155" y="233"/>
                    <a:pt x="1620" y="566"/>
                    <a:pt x="1179" y="1043"/>
                  </a:cubicBezTo>
                  <a:cubicBezTo>
                    <a:pt x="989" y="1245"/>
                    <a:pt x="953" y="1519"/>
                    <a:pt x="1108" y="1721"/>
                  </a:cubicBezTo>
                  <a:cubicBezTo>
                    <a:pt x="1143" y="1781"/>
                    <a:pt x="1191" y="1840"/>
                    <a:pt x="1263" y="1888"/>
                  </a:cubicBezTo>
                  <a:lnTo>
                    <a:pt x="631" y="2352"/>
                  </a:lnTo>
                  <a:lnTo>
                    <a:pt x="167" y="2352"/>
                  </a:lnTo>
                  <a:cubicBezTo>
                    <a:pt x="72" y="2352"/>
                    <a:pt x="0" y="2424"/>
                    <a:pt x="0" y="2519"/>
                  </a:cubicBezTo>
                  <a:cubicBezTo>
                    <a:pt x="0" y="2602"/>
                    <a:pt x="72" y="2674"/>
                    <a:pt x="167" y="2674"/>
                  </a:cubicBezTo>
                  <a:lnTo>
                    <a:pt x="453" y="2674"/>
                  </a:lnTo>
                  <a:lnTo>
                    <a:pt x="346" y="2972"/>
                  </a:lnTo>
                  <a:cubicBezTo>
                    <a:pt x="310" y="3067"/>
                    <a:pt x="358" y="3150"/>
                    <a:pt x="453" y="3186"/>
                  </a:cubicBezTo>
                  <a:cubicBezTo>
                    <a:pt x="465" y="3186"/>
                    <a:pt x="477" y="3198"/>
                    <a:pt x="489" y="3198"/>
                  </a:cubicBezTo>
                  <a:cubicBezTo>
                    <a:pt x="548" y="3198"/>
                    <a:pt x="631" y="3150"/>
                    <a:pt x="643" y="3091"/>
                  </a:cubicBezTo>
                  <a:lnTo>
                    <a:pt x="786" y="2638"/>
                  </a:lnTo>
                  <a:lnTo>
                    <a:pt x="1477" y="2138"/>
                  </a:lnTo>
                  <a:cubicBezTo>
                    <a:pt x="1710" y="2468"/>
                    <a:pt x="2125" y="2569"/>
                    <a:pt x="2548" y="2569"/>
                  </a:cubicBezTo>
                  <a:cubicBezTo>
                    <a:pt x="2644" y="2569"/>
                    <a:pt x="2740" y="2564"/>
                    <a:pt x="2834" y="2555"/>
                  </a:cubicBezTo>
                  <a:lnTo>
                    <a:pt x="2834" y="2555"/>
                  </a:lnTo>
                  <a:cubicBezTo>
                    <a:pt x="2751" y="2960"/>
                    <a:pt x="2632" y="3412"/>
                    <a:pt x="2513" y="3865"/>
                  </a:cubicBezTo>
                  <a:cubicBezTo>
                    <a:pt x="2441" y="4186"/>
                    <a:pt x="2358" y="4496"/>
                    <a:pt x="2275" y="4805"/>
                  </a:cubicBezTo>
                  <a:cubicBezTo>
                    <a:pt x="1548" y="5138"/>
                    <a:pt x="929" y="5686"/>
                    <a:pt x="691" y="6246"/>
                  </a:cubicBezTo>
                  <a:cubicBezTo>
                    <a:pt x="489" y="6686"/>
                    <a:pt x="441" y="7174"/>
                    <a:pt x="548" y="7639"/>
                  </a:cubicBezTo>
                  <a:cubicBezTo>
                    <a:pt x="655" y="8091"/>
                    <a:pt x="882" y="8508"/>
                    <a:pt x="1227" y="8829"/>
                  </a:cubicBezTo>
                  <a:cubicBezTo>
                    <a:pt x="1632" y="9210"/>
                    <a:pt x="2179" y="9437"/>
                    <a:pt x="2798" y="9484"/>
                  </a:cubicBezTo>
                  <a:cubicBezTo>
                    <a:pt x="2870" y="9484"/>
                    <a:pt x="2953" y="9496"/>
                    <a:pt x="3025" y="9496"/>
                  </a:cubicBezTo>
                  <a:cubicBezTo>
                    <a:pt x="3406" y="9496"/>
                    <a:pt x="3799" y="9425"/>
                    <a:pt x="4215" y="9282"/>
                  </a:cubicBezTo>
                  <a:cubicBezTo>
                    <a:pt x="4596" y="9365"/>
                    <a:pt x="5037" y="9401"/>
                    <a:pt x="5489" y="9401"/>
                  </a:cubicBezTo>
                  <a:cubicBezTo>
                    <a:pt x="6061" y="9401"/>
                    <a:pt x="6668" y="9341"/>
                    <a:pt x="7251" y="9222"/>
                  </a:cubicBezTo>
                  <a:cubicBezTo>
                    <a:pt x="8371" y="9008"/>
                    <a:pt x="9323" y="8591"/>
                    <a:pt x="9978" y="8067"/>
                  </a:cubicBezTo>
                  <a:cubicBezTo>
                    <a:pt x="10573" y="7591"/>
                    <a:pt x="10871" y="7008"/>
                    <a:pt x="10871" y="6412"/>
                  </a:cubicBezTo>
                  <a:cubicBezTo>
                    <a:pt x="10871" y="5472"/>
                    <a:pt x="9764" y="4734"/>
                    <a:pt x="7906" y="4376"/>
                  </a:cubicBezTo>
                  <a:cubicBezTo>
                    <a:pt x="8109" y="4103"/>
                    <a:pt x="8394" y="3900"/>
                    <a:pt x="8787" y="3769"/>
                  </a:cubicBezTo>
                  <a:cubicBezTo>
                    <a:pt x="8871" y="3734"/>
                    <a:pt x="8918" y="3650"/>
                    <a:pt x="8883" y="3555"/>
                  </a:cubicBezTo>
                  <a:cubicBezTo>
                    <a:pt x="8871" y="3495"/>
                    <a:pt x="8811" y="3448"/>
                    <a:pt x="8740" y="3448"/>
                  </a:cubicBezTo>
                  <a:cubicBezTo>
                    <a:pt x="8698" y="3446"/>
                    <a:pt x="8657" y="3444"/>
                    <a:pt x="8616" y="3444"/>
                  </a:cubicBezTo>
                  <a:cubicBezTo>
                    <a:pt x="8002" y="3444"/>
                    <a:pt x="7472" y="3695"/>
                    <a:pt x="7037" y="4186"/>
                  </a:cubicBezTo>
                  <a:cubicBezTo>
                    <a:pt x="7025" y="4198"/>
                    <a:pt x="7013" y="4210"/>
                    <a:pt x="7001" y="4246"/>
                  </a:cubicBezTo>
                  <a:cubicBezTo>
                    <a:pt x="6574" y="4205"/>
                    <a:pt x="6141" y="4176"/>
                    <a:pt x="5714" y="4176"/>
                  </a:cubicBezTo>
                  <a:cubicBezTo>
                    <a:pt x="5511" y="4176"/>
                    <a:pt x="5308" y="4183"/>
                    <a:pt x="5108" y="4198"/>
                  </a:cubicBezTo>
                  <a:cubicBezTo>
                    <a:pt x="5299" y="3698"/>
                    <a:pt x="5454" y="3198"/>
                    <a:pt x="5525" y="2626"/>
                  </a:cubicBezTo>
                  <a:cubicBezTo>
                    <a:pt x="5596" y="2031"/>
                    <a:pt x="5525" y="1531"/>
                    <a:pt x="5299" y="1102"/>
                  </a:cubicBezTo>
                  <a:cubicBezTo>
                    <a:pt x="5096" y="697"/>
                    <a:pt x="4775" y="400"/>
                    <a:pt x="4358" y="209"/>
                  </a:cubicBezTo>
                  <a:cubicBezTo>
                    <a:pt x="4068" y="72"/>
                    <a:pt x="3748" y="0"/>
                    <a:pt x="3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2"/>
            <p:cNvSpPr/>
            <p:nvPr/>
          </p:nvSpPr>
          <p:spPr>
            <a:xfrm>
              <a:off x="3139117" y="1621010"/>
              <a:ext cx="49152" cy="137600"/>
            </a:xfrm>
            <a:custGeom>
              <a:avLst/>
              <a:gdLst/>
              <a:ahLst/>
              <a:cxnLst/>
              <a:rect l="l" t="t" r="r" b="b"/>
              <a:pathLst>
                <a:path w="1536" h="4300" extrusionOk="0">
                  <a:moveTo>
                    <a:pt x="1360" y="0"/>
                  </a:moveTo>
                  <a:cubicBezTo>
                    <a:pt x="1284" y="0"/>
                    <a:pt x="1212" y="56"/>
                    <a:pt x="1191" y="121"/>
                  </a:cubicBezTo>
                  <a:cubicBezTo>
                    <a:pt x="1072" y="669"/>
                    <a:pt x="857" y="1192"/>
                    <a:pt x="655" y="1692"/>
                  </a:cubicBezTo>
                  <a:cubicBezTo>
                    <a:pt x="310" y="2526"/>
                    <a:pt x="0" y="3336"/>
                    <a:pt x="119" y="4169"/>
                  </a:cubicBezTo>
                  <a:cubicBezTo>
                    <a:pt x="131" y="4240"/>
                    <a:pt x="191" y="4300"/>
                    <a:pt x="286" y="4300"/>
                  </a:cubicBezTo>
                  <a:lnTo>
                    <a:pt x="310" y="4300"/>
                  </a:lnTo>
                  <a:cubicBezTo>
                    <a:pt x="405" y="4288"/>
                    <a:pt x="464" y="4217"/>
                    <a:pt x="441" y="4121"/>
                  </a:cubicBezTo>
                  <a:cubicBezTo>
                    <a:pt x="322" y="3383"/>
                    <a:pt x="643" y="2621"/>
                    <a:pt x="953" y="1835"/>
                  </a:cubicBezTo>
                  <a:cubicBezTo>
                    <a:pt x="1155" y="1311"/>
                    <a:pt x="1381" y="776"/>
                    <a:pt x="1500" y="192"/>
                  </a:cubicBezTo>
                  <a:cubicBezTo>
                    <a:pt x="1536" y="109"/>
                    <a:pt x="1476" y="14"/>
                    <a:pt x="1381" y="2"/>
                  </a:cubicBezTo>
                  <a:cubicBezTo>
                    <a:pt x="1374" y="1"/>
                    <a:pt x="1367" y="0"/>
                    <a:pt x="13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0" name="Google Shape;6870;p62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6871" name="Google Shape;6871;p62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2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2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4" name="Google Shape;6874;p62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6875" name="Google Shape;6875;p62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2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2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2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2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2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2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2" name="Google Shape;6882;p62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6883" name="Google Shape;6883;p62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2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2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2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2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8" name="Google Shape;6888;p62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6889" name="Google Shape;6889;p62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2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2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2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2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2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2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2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2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2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2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2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1" name="Google Shape;6901;p62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6902" name="Google Shape;6902;p62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2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2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2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2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2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8" name="Google Shape;6908;p62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6909" name="Google Shape;6909;p62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2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2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2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2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4" name="Google Shape;6914;p62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6915" name="Google Shape;6915;p62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2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2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2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2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2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1" name="Google Shape;6921;p62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6922" name="Google Shape;6922;p62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2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24" name="Google Shape;6924;p62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5" name="Google Shape;6925;p62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6" name="Google Shape;6926;p62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6927" name="Google Shape;6927;p62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2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2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0" name="Google Shape;6930;p62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6931" name="Google Shape;6931;p62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2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2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4" name="Google Shape;6934;p62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35" name="Google Shape;6935;p62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6936" name="Google Shape;6936;p62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2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8" name="Google Shape;6938;p62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9" name="Google Shape;6939;p62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0" name="Google Shape;6940;p62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6941" name="Google Shape;6941;p62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2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2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4" name="Google Shape;6944;p62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6945" name="Google Shape;6945;p62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2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2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48" name="Google Shape;6948;p62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9" name="Google Shape;6949;p62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50" name="Google Shape;6950;p62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6951" name="Google Shape;6951;p62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2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2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2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2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2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7" name="Google Shape;6957;p62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6958" name="Google Shape;6958;p62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2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2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2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2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3" name="Google Shape;6963;p62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6964" name="Google Shape;6964;p62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2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6966;p62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6967" name="Google Shape;6967;p62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2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69" name="Google Shape;6969;p62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70" name="Google Shape;6970;p62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6971" name="Google Shape;6971;p62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2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3" name="Google Shape;6973;p62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6974" name="Google Shape;6974;p62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2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2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2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8" name="Google Shape;6978;p62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6979" name="Google Shape;6979;p62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2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1" name="Google Shape;6981;p62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2" name="Google Shape;6982;p62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3" name="Google Shape;6983;p62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6984" name="Google Shape;6984;p62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2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6" name="Google Shape;6986;p62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7" name="Google Shape;6987;p62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6988" name="Google Shape;6988;p62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2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2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2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2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93" name="Google Shape;6993;p62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94" name="Google Shape;6994;p62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6995" name="Google Shape;6995;p62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2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2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8" name="Google Shape;6998;p62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6999" name="Google Shape;6999;p62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2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2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2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2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2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2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2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2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2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2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2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2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2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2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2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5" name="Google Shape;7015;p62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6" name="Google Shape;7016;p62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7017" name="Google Shape;7017;p62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2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2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2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2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2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2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2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2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6" name="Google Shape;7026;p62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7027" name="Google Shape;7027;p62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2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2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0" name="Google Shape;7030;p62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7031" name="Google Shape;7031;p62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2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2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4" name="Google Shape;7034;p62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7035" name="Google Shape;7035;p62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2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2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8" name="Google Shape;7038;p62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7039" name="Google Shape;7039;p62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2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2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2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2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2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2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6" name="Google Shape;7046;p62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7" name="Google Shape;7047;p62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7048" name="Google Shape;7048;p62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2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2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51" name="Google Shape;7051;p62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2" name="Google Shape;7052;p62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7053" name="Google Shape;7053;p62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2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5" name="Google Shape;7055;p62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7056" name="Google Shape;7056;p62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2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2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2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0" name="Google Shape;7060;p62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7061" name="Google Shape;7061;p62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2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2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2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2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2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2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2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2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2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" name="Google Shape;7075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>
              <a:buClr>
                <a:srgbClr val="000000"/>
              </a:buClr>
              <a:buSzPts val="1100"/>
            </a:pPr>
            <a:r>
              <a:rPr lang="en-US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SEO </a:t>
            </a:r>
            <a:r>
              <a:rPr lang="ru-RU" sz="1600" dirty="0">
                <a:latin typeface="Unbounded SemiBold" pitchFamily="2" charset="-52"/>
                <a:ea typeface="Arial" panose="020B0604020202020204"/>
                <a:cs typeface="Arial" panose="020B0604020202020204"/>
                <a:sym typeface="Arial" panose="020B0604020202020204"/>
              </a:rPr>
              <a:t>и маркетинговые иконки</a:t>
            </a:r>
            <a:endParaRPr sz="1600" dirty="0">
              <a:solidFill>
                <a:srgbClr val="FFFFFF"/>
              </a:solidFill>
              <a:latin typeface="Unbounded SemiBold" pitchFamily="2" charset="-52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7076" name="Google Shape;7076;p6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7077" name="Google Shape;7077;p63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3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3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0" name="Google Shape;7080;p6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7081" name="Google Shape;7081;p63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3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3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3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3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3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3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3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3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3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3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3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3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3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3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3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3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3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9" name="Google Shape;7099;p6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7100" name="Google Shape;7100;p63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3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3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03" name="Google Shape;7103;p63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04" name="Google Shape;7104;p6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7105" name="Google Shape;7105;p63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3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3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3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3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3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1" name="Google Shape;7111;p6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7112" name="Google Shape;7112;p63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3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3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3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63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3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8" name="Google Shape;7118;p6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7119" name="Google Shape;7119;p63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3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1" name="Google Shape;7121;p6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7122" name="Google Shape;7122;p63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3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4" name="Google Shape;7124;p6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7125" name="Google Shape;7125;p63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3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3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3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3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0" name="Google Shape;7130;p6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7131" name="Google Shape;7131;p63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3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3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3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3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3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3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3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3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0" name="Google Shape;7140;p6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7141" name="Google Shape;7141;p63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3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3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3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5" name="Google Shape;7145;p6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7146" name="Google Shape;7146;p63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3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3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3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50" name="Google Shape;7150;p63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1" name="Google Shape;7151;p6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7152" name="Google Shape;7152;p63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3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3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3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3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3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3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3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3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3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3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3" name="Google Shape;7163;p6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7164" name="Google Shape;7164;p63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3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3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3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8" name="Google Shape;7168;p6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7169" name="Google Shape;7169;p63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3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3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3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3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4" name="Google Shape;7174;p6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7175" name="Google Shape;7175;p63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3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3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3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3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3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3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3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6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7184" name="Google Shape;7184;p63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3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6" name="Google Shape;7186;p6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7187" name="Google Shape;7187;p63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3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3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3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3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3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3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3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3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3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3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3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3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3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3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3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3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4" name="Google Shape;7204;p63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05" name="Google Shape;7205;p6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7206" name="Google Shape;7206;p63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3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3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9" name="Google Shape;7209;p6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7210" name="Google Shape;7210;p63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3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3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3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4" name="Google Shape;7214;p6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7215" name="Google Shape;7215;p63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3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3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3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3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0" name="Google Shape;7220;p6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7221" name="Google Shape;7221;p63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3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3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4" name="Google Shape;7224;p6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7225" name="Google Shape;7225;p63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3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3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3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3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3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3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3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3" name="Google Shape;7233;p6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7234" name="Google Shape;7234;p63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3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3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3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3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3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3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3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3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3" name="Google Shape;7243;p6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7244" name="Google Shape;7244;p63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3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3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3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3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9" name="Google Shape;7249;p63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50" name="Google Shape;7250;p6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7251" name="Google Shape;7251;p63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63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3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3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3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3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7" name="Google Shape;7257;p6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7258" name="Google Shape;7258;p63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3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3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3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2" name="Google Shape;7262;p6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7263" name="Google Shape;7263;p63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3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3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3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3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3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3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3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3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3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3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3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3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6" name="Google Shape;7276;p6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7277" name="Google Shape;7277;p63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3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3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0" name="Google Shape;7280;p6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7281" name="Google Shape;7281;p63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3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3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3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3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3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3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3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3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3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1" name="Google Shape;7291;p6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7292" name="Google Shape;7292;p63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3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6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7295" name="Google Shape;7295;p63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3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3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63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9" name="Google Shape;7299;p6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7300" name="Google Shape;7300;p63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3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2" name="Google Shape;7302;p6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7303" name="Google Shape;7303;p63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3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5" name="Google Shape;7305;p6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7306" name="Google Shape;7306;p63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3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3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3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3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1" name="Google Shape;7311;p6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7312" name="Google Shape;7312;p63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3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3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3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3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3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8" name="Google Shape;7318;p6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7319" name="Google Shape;7319;p63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3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1" name="Google Shape;7321;p6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7322" name="Google Shape;7322;p63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3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3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3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3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3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3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6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7330" name="Google Shape;7330;p63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3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3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3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4" name="Google Shape;7334;p6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7335" name="Google Shape;7335;p63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3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3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3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3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3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1" name="Google Shape;7341;p63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2" name="Google Shape;7342;p6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7343" name="Google Shape;7343;p63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3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3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3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3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8" name="Google Shape;7348;p6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7349" name="Google Shape;7349;p63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3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3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3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3" name="Google Shape;7353;p6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7354" name="Google Shape;7354;p63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3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3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3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8" name="Google Shape;7358;p6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7359" name="Google Shape;7359;p63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3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3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3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3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3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3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3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3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3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3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3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3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3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3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3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3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6" name="Google Shape;7376;p6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7377" name="Google Shape;7377;p63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3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3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3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63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63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3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3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3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3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3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3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3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3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3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3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3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3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3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3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7" name="Google Shape;7397;p63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8" name="Google Shape;7398;p63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9" name="Google Shape;7399;p63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0" name="Google Shape;7400;p6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7401" name="Google Shape;7401;p63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3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3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3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3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3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7" name="Google Shape;7407;p6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7408" name="Google Shape;7408;p63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3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3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3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3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13" name="Google Shape;7413;p6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7414" name="Google Shape;7414;p6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6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6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6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6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19" name="Google Shape;7419;p6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7420" name="Google Shape;7420;p63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3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3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3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63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3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3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3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3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3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3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3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3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3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6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7435" name="Google Shape;7435;p63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3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3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3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3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3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3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3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3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3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3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3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7" name="Google Shape;7447;p6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7448" name="Google Shape;7448;p63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3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3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3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3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3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3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3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3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3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63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3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3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3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2" name="Google Shape;7462;p6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7463" name="Google Shape;7463;p63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3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3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3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3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3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3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3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1" name="Google Shape;7471;p6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7472" name="Google Shape;7472;p63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3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3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63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3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3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3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3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3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3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3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3" name="Google Shape;7483;p6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7484" name="Google Shape;7484;p63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3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3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3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3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3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3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3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3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3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3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3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3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7" name="Google Shape;7497;p6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7498" name="Google Shape;7498;p63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3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3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3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3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3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3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3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3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3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8" name="Google Shape;7508;p6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7509" name="Google Shape;7509;p63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3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3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3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3" name="Google Shape;7513;p6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7514" name="Google Shape;7514;p63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3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3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3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3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3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3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1" name="Google Shape;7521;p6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7522" name="Google Shape;7522;p63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3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3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3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3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3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3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3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3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3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2" name="Google Shape;7532;p6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7533" name="Google Shape;7533;p63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3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3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3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7" name="Google Shape;7537;p6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7538" name="Google Shape;7538;p63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3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0" name="Google Shape;7540;p6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7541" name="Google Shape;7541;p63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3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3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3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3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3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7" name="Google Shape;7547;p6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7548" name="Google Shape;7548;p63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3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3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1" name="Google Shape;7551;p6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7552" name="Google Shape;7552;p63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3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3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3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3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3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3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3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3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3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2" name="Google Shape;7562;p6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7563" name="Google Shape;7563;p63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3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3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3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3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3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3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3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1" name="Google Shape;7571;p6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7572" name="Google Shape;7572;p63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3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3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3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3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3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3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3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3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3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3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3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3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3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3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3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3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3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3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3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3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3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3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3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3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3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8" name="Google Shape;7598;p6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7599" name="Google Shape;7599;p63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3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3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3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3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4" name="Google Shape;7604;p6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7605" name="Google Shape;7605;p63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3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3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3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3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0" name="Google Shape;7610;p6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7611" name="Google Shape;7611;p63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3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3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3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3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3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3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3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3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3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3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3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3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3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5" name="Google Shape;7625;p6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7626" name="Google Shape;7626;p63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3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3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3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3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3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3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3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4" name="Google Shape;7634;p6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7635" name="Google Shape;7635;p63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3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3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3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6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7640" name="Google Shape;7640;p63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3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3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3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3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3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6" name="Google Shape;7646;p6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7647" name="Google Shape;7647;p63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3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3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0" name="Google Shape;7650;p6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7651" name="Google Shape;7651;p63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3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3" name="Google Shape;7653;p6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7654" name="Google Shape;7654;p63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3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3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7" name="Google Shape;7657;p6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7658" name="Google Shape;7658;p63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3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3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3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3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3" name="Google Shape;7663;p6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7664" name="Google Shape;7664;p63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3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6" name="Google Shape;7666;p6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7667" name="Google Shape;7667;p63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3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9" name="Google Shape;7669;p6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7670" name="Google Shape;7670;p63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3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3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3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3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7" name="Google Shape;7697;p63"/>
          <p:cNvGrpSpPr/>
          <p:nvPr/>
        </p:nvGrpSpPr>
        <p:grpSpPr>
          <a:xfrm>
            <a:off x="4398977" y="3817152"/>
            <a:ext cx="346024" cy="345674"/>
            <a:chOff x="4650919" y="3817349"/>
            <a:chExt cx="346024" cy="345674"/>
          </a:xfrm>
        </p:grpSpPr>
        <p:sp>
          <p:nvSpPr>
            <p:cNvPr id="7698" name="Google Shape;7698;p63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3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3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1" name="Google Shape;7701;p63"/>
          <p:cNvGrpSpPr/>
          <p:nvPr/>
        </p:nvGrpSpPr>
        <p:grpSpPr>
          <a:xfrm>
            <a:off x="5297920" y="3817152"/>
            <a:ext cx="345642" cy="345674"/>
            <a:chOff x="5549861" y="3817349"/>
            <a:chExt cx="345642" cy="345674"/>
          </a:xfrm>
        </p:grpSpPr>
        <p:sp>
          <p:nvSpPr>
            <p:cNvPr id="7702" name="Google Shape;7702;p63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3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3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" name="Google Shape;162;p27" descr="D:/Презентация/_DSC8323.jpg_DSC8323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381625" y="0"/>
            <a:ext cx="3762373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63" name="Google Shape;163;p27"/>
          <p:cNvSpPr/>
          <p:nvPr/>
        </p:nvSpPr>
        <p:spPr>
          <a:xfrm>
            <a:off x="4819650" y="1577400"/>
            <a:ext cx="2991000" cy="19887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27"/>
          <p:cNvSpPr txBox="1">
            <a:spLocks noGrp="1"/>
          </p:cNvSpPr>
          <p:nvPr>
            <p:ph type="subTitle" idx="1"/>
          </p:nvPr>
        </p:nvSpPr>
        <p:spPr>
          <a:xfrm flipH="1">
            <a:off x="810637" y="2267240"/>
            <a:ext cx="3631660" cy="139035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buClr>
                <a:schemeClr val="dk1"/>
              </a:buClr>
              <a:buSzPts val="1100"/>
            </a:pPr>
            <a:r>
              <a:rPr lang="ru-RU" dirty="0">
                <a:latin typeface="Commissioner Light" pitchFamily="2" charset="0"/>
              </a:rPr>
              <a:t>Высшее учебное заведение, где готовятся специалисты по фундаментальным и гуманитарным  наукам. Осуществляет  научно-исследовательскую работу. Университет действует как учебно-научно-практический комплекс.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65" name="Google Shape;165;p27"/>
          <p:cNvSpPr txBox="1">
            <a:spLocks noGrp="1"/>
          </p:cNvSpPr>
          <p:nvPr>
            <p:ph type="title"/>
          </p:nvPr>
        </p:nvSpPr>
        <p:spPr>
          <a:xfrm>
            <a:off x="583000" y="1432475"/>
            <a:ext cx="3723449" cy="8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НАШ УНИВЕРСИТЕТ 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67" name="Google Shape;167;p27"/>
          <p:cNvSpPr/>
          <p:nvPr/>
        </p:nvSpPr>
        <p:spPr>
          <a:xfrm>
            <a:off x="0" y="1577400"/>
            <a:ext cx="362100" cy="1988700"/>
          </a:xfrm>
          <a:prstGeom prst="rect">
            <a:avLst/>
          </a:prstGeom>
          <a:solidFill>
            <a:srgbClr val="0F7780">
              <a:alpha val="5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" name="Рисунок 7" descr="Изображение выглядит как Графика, Шрифт, логотип, текст&#10;&#10;Автоматически созданное описание">
            <a:extLst>
              <a:ext uri="{FF2B5EF4-FFF2-40B4-BE49-F238E27FC236}">
                <a16:creationId xmlns="" xmlns:a16="http://schemas.microsoft.com/office/drawing/2014/main" id="{563A58CF-C98A-4FE4-A2BF-B30DF414FB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45777" y="2022447"/>
            <a:ext cx="2121009" cy="1098606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28"/>
          <p:cNvSpPr txBox="1">
            <a:spLocks noGrp="1"/>
          </p:cNvSpPr>
          <p:nvPr>
            <p:ph type="ctrTitle" idx="6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НАД ЧЕМ МЫ РАБОТАЕМ</a:t>
            </a:r>
            <a:endParaRPr dirty="0">
              <a:latin typeface="Unbounded SemiBold" pitchFamily="2" charset="-52"/>
            </a:endParaRPr>
          </a:p>
        </p:txBody>
      </p:sp>
      <p:sp>
        <p:nvSpPr>
          <p:cNvPr id="173" name="Google Shape;173;p28"/>
          <p:cNvSpPr/>
          <p:nvPr/>
        </p:nvSpPr>
        <p:spPr>
          <a:xfrm>
            <a:off x="0" y="0"/>
            <a:ext cx="3607500" cy="2632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28"/>
          <p:cNvSpPr/>
          <p:nvPr/>
        </p:nvSpPr>
        <p:spPr>
          <a:xfrm>
            <a:off x="3607486" y="-25500"/>
            <a:ext cx="3607500" cy="26322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28"/>
          <p:cNvSpPr/>
          <p:nvPr/>
        </p:nvSpPr>
        <p:spPr>
          <a:xfrm>
            <a:off x="0" y="2632200"/>
            <a:ext cx="3607500" cy="25113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28"/>
          <p:cNvSpPr/>
          <p:nvPr/>
        </p:nvSpPr>
        <p:spPr>
          <a:xfrm>
            <a:off x="3607473" y="2632200"/>
            <a:ext cx="3607500" cy="2511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28"/>
          <p:cNvSpPr txBox="1">
            <a:spLocks noGrp="1"/>
          </p:cNvSpPr>
          <p:nvPr>
            <p:ph type="subTitle" idx="1"/>
          </p:nvPr>
        </p:nvSpPr>
        <p:spPr>
          <a:xfrm>
            <a:off x="631884" y="1410841"/>
            <a:ext cx="2480700" cy="53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Факультет юриспруденции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78" name="Google Shape;178;p28"/>
          <p:cNvSpPr txBox="1">
            <a:spLocks noGrp="1"/>
          </p:cNvSpPr>
          <p:nvPr>
            <p:ph type="subTitle" idx="3"/>
          </p:nvPr>
        </p:nvSpPr>
        <p:spPr>
          <a:xfrm>
            <a:off x="4213664" y="1410841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solidFill>
                  <a:schemeClr val="lt1"/>
                </a:solidFill>
                <a:latin typeface="Commissioner Light" pitchFamily="2" charset="0"/>
              </a:rPr>
              <a:t>Факультет экономики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179" name="Google Shape;179;p28"/>
          <p:cNvSpPr txBox="1">
            <a:spLocks noGrp="1"/>
          </p:cNvSpPr>
          <p:nvPr>
            <p:ph type="subTitle" idx="5"/>
          </p:nvPr>
        </p:nvSpPr>
        <p:spPr>
          <a:xfrm>
            <a:off x="631884" y="3914208"/>
            <a:ext cx="2480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solidFill>
                  <a:schemeClr val="lt1"/>
                </a:solidFill>
                <a:latin typeface="Commissioner Light" pitchFamily="2" charset="0"/>
              </a:rPr>
              <a:t>Факультет иностранных языков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180" name="Google Shape;180;p28"/>
          <p:cNvSpPr txBox="1">
            <a:spLocks noGrp="1"/>
          </p:cNvSpPr>
          <p:nvPr>
            <p:ph type="ctrTitle" idx="2"/>
          </p:nvPr>
        </p:nvSpPr>
        <p:spPr>
          <a:xfrm>
            <a:off x="4213664" y="842025"/>
            <a:ext cx="26979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Факультет экономики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81" name="Google Shape;181;p28"/>
          <p:cNvSpPr txBox="1">
            <a:spLocks noGrp="1"/>
          </p:cNvSpPr>
          <p:nvPr>
            <p:ph type="ctrTitle" idx="4"/>
          </p:nvPr>
        </p:nvSpPr>
        <p:spPr>
          <a:xfrm>
            <a:off x="631883" y="3331927"/>
            <a:ext cx="287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Факультет иностранных языков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182" name="Google Shape;182;p28"/>
          <p:cNvSpPr txBox="1">
            <a:spLocks noGrp="1"/>
          </p:cNvSpPr>
          <p:nvPr>
            <p:ph type="ctrTitle"/>
          </p:nvPr>
        </p:nvSpPr>
        <p:spPr>
          <a:xfrm>
            <a:off x="631875" y="842025"/>
            <a:ext cx="28713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Факультет юриспруденции</a:t>
            </a:r>
            <a:endParaRPr dirty="0">
              <a:solidFill>
                <a:schemeClr val="dk1"/>
              </a:solidFill>
              <a:latin typeface="Unbounded SemiBold" pitchFamily="2" charset="-52"/>
            </a:endParaRPr>
          </a:p>
        </p:txBody>
      </p:sp>
      <p:sp>
        <p:nvSpPr>
          <p:cNvPr id="183" name="Google Shape;183;p28"/>
          <p:cNvSpPr txBox="1">
            <a:spLocks noGrp="1"/>
          </p:cNvSpPr>
          <p:nvPr>
            <p:ph type="ctrTitle" idx="7"/>
          </p:nvPr>
        </p:nvSpPr>
        <p:spPr>
          <a:xfrm>
            <a:off x="4213664" y="3331934"/>
            <a:ext cx="2939408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600" dirty="0">
                <a:latin typeface="Unbounded SemiBold" pitchFamily="2" charset="-52"/>
              </a:rPr>
              <a:t>Факультет цифровых технологий и кибербезопасности</a:t>
            </a:r>
            <a:endParaRPr sz="1600" dirty="0">
              <a:latin typeface="Unbounded SemiBold" pitchFamily="2" charset="-52"/>
            </a:endParaRPr>
          </a:p>
        </p:txBody>
      </p:sp>
      <p:sp>
        <p:nvSpPr>
          <p:cNvPr id="184" name="Google Shape;184;p28"/>
          <p:cNvSpPr txBox="1">
            <a:spLocks noGrp="1"/>
          </p:cNvSpPr>
          <p:nvPr>
            <p:ph type="subTitle" idx="8"/>
          </p:nvPr>
        </p:nvSpPr>
        <p:spPr>
          <a:xfrm>
            <a:off x="4213664" y="3914208"/>
            <a:ext cx="25860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Факультет цифровых технологий и кибербезопасности</a:t>
            </a:r>
            <a:endParaRPr dirty="0">
              <a:latin typeface="Commissioner Light" pitchFamily="2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9"/>
          <p:cNvSpPr txBox="1">
            <a:spLocks noGrp="1"/>
          </p:cNvSpPr>
          <p:nvPr>
            <p:ph type="ctrTitle" idx="4"/>
          </p:nvPr>
        </p:nvSpPr>
        <p:spPr>
          <a:xfrm rot="5400000">
            <a:off x="6685437" y="1646270"/>
            <a:ext cx="2913300" cy="48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ru-RU" dirty="0">
                <a:latin typeface="Unbounded SemiBold" pitchFamily="2" charset="-52"/>
              </a:rPr>
              <a:t>НАД ЧЕМ МЫ РАБОТАЕМ</a:t>
            </a:r>
            <a:endParaRPr dirty="0">
              <a:latin typeface="Unbounded SemiBold" pitchFamily="2" charset="-52"/>
            </a:endParaRPr>
          </a:p>
        </p:txBody>
      </p:sp>
      <p:pic>
        <p:nvPicPr>
          <p:cNvPr id="190" name="Google Shape;190;p29" descr="D:/Презентация/photo_2024-01-29_21-46-00.jpgphoto_2024-01-29_21-46-00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84363" y="-1053850"/>
            <a:ext cx="6164663" cy="4109775"/>
          </a:xfrm>
          <a:prstGeom prst="rect">
            <a:avLst/>
          </a:prstGeom>
          <a:noFill/>
          <a:ln>
            <a:noFill/>
          </a:ln>
        </p:spPr>
      </p:pic>
      <p:sp>
        <p:nvSpPr>
          <p:cNvPr id="191" name="Google Shape;191;p29"/>
          <p:cNvSpPr/>
          <p:nvPr/>
        </p:nvSpPr>
        <p:spPr>
          <a:xfrm>
            <a:off x="0" y="2632200"/>
            <a:ext cx="7215000" cy="25113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29"/>
          <p:cNvSpPr txBox="1">
            <a:spLocks noGrp="1"/>
          </p:cNvSpPr>
          <p:nvPr>
            <p:ph type="subTitle" idx="1"/>
          </p:nvPr>
        </p:nvSpPr>
        <p:spPr>
          <a:xfrm>
            <a:off x="4921575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Примечание</a:t>
            </a:r>
          </a:p>
        </p:txBody>
      </p:sp>
      <p:sp>
        <p:nvSpPr>
          <p:cNvPr id="193" name="Google Shape;193;p29"/>
          <p:cNvSpPr txBox="1">
            <a:spLocks noGrp="1"/>
          </p:cNvSpPr>
          <p:nvPr>
            <p:ph type="subTitle" idx="3"/>
          </p:nvPr>
        </p:nvSpPr>
        <p:spPr>
          <a:xfrm>
            <a:off x="906139" y="3553810"/>
            <a:ext cx="15222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Примечание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194" name="Google Shape;194;p29"/>
          <p:cNvSpPr txBox="1">
            <a:spLocks noGrp="1"/>
          </p:cNvSpPr>
          <p:nvPr>
            <p:ph type="ctrTitle" idx="2"/>
          </p:nvPr>
        </p:nvSpPr>
        <p:spPr>
          <a:xfrm>
            <a:off x="906138" y="2993035"/>
            <a:ext cx="1828201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200" dirty="0">
                <a:latin typeface="Unbounded SemiBold" pitchFamily="2" charset="-52"/>
              </a:rPr>
              <a:t>ПРИМЕЧАНИЕ 1</a:t>
            </a:r>
            <a:endParaRPr sz="1200" dirty="0">
              <a:latin typeface="Unbounded SemiBold" pitchFamily="2" charset="-52"/>
            </a:endParaRPr>
          </a:p>
        </p:txBody>
      </p:sp>
      <p:sp>
        <p:nvSpPr>
          <p:cNvPr id="195" name="Google Shape;195;p29"/>
          <p:cNvSpPr txBox="1">
            <a:spLocks noGrp="1"/>
          </p:cNvSpPr>
          <p:nvPr>
            <p:ph type="ctrTitle"/>
          </p:nvPr>
        </p:nvSpPr>
        <p:spPr>
          <a:xfrm>
            <a:off x="4921574" y="2993035"/>
            <a:ext cx="2149227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200" dirty="0">
                <a:latin typeface="Unbounded SemiBold" pitchFamily="2" charset="-52"/>
              </a:rPr>
              <a:t>ПРИМЕЧАНИЕ 3</a:t>
            </a:r>
            <a:endParaRPr sz="1200" dirty="0">
              <a:latin typeface="Unbounded SemiBold" pitchFamily="2" charset="-52"/>
            </a:endParaRPr>
          </a:p>
        </p:txBody>
      </p:sp>
      <p:sp>
        <p:nvSpPr>
          <p:cNvPr id="196" name="Google Shape;196;p29"/>
          <p:cNvSpPr txBox="1">
            <a:spLocks noGrp="1"/>
          </p:cNvSpPr>
          <p:nvPr>
            <p:ph type="ctrTitle" idx="5"/>
          </p:nvPr>
        </p:nvSpPr>
        <p:spPr>
          <a:xfrm>
            <a:off x="2928557" y="2993035"/>
            <a:ext cx="1798800" cy="64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sz="1200" dirty="0">
                <a:latin typeface="Unbounded SemiBold" pitchFamily="2" charset="-52"/>
              </a:rPr>
              <a:t>ПРИМЕЧАНИЕ 2</a:t>
            </a:r>
            <a:endParaRPr sz="1200" dirty="0">
              <a:latin typeface="Unbounded SemiBold" pitchFamily="2" charset="-52"/>
            </a:endParaRPr>
          </a:p>
        </p:txBody>
      </p:sp>
      <p:sp>
        <p:nvSpPr>
          <p:cNvPr id="197" name="Google Shape;197;p29"/>
          <p:cNvSpPr txBox="1">
            <a:spLocks noGrp="1"/>
          </p:cNvSpPr>
          <p:nvPr>
            <p:ph type="subTitle" idx="6"/>
          </p:nvPr>
        </p:nvSpPr>
        <p:spPr>
          <a:xfrm>
            <a:off x="2928550" y="3553810"/>
            <a:ext cx="14763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Примечание</a:t>
            </a:r>
          </a:p>
        </p:txBody>
      </p:sp>
      <p:sp>
        <p:nvSpPr>
          <p:cNvPr id="198" name="Google Shape;198;p29"/>
          <p:cNvSpPr/>
          <p:nvPr/>
        </p:nvSpPr>
        <p:spPr>
          <a:xfrm rot="10800000" flipH="1">
            <a:off x="0" y="2424900"/>
            <a:ext cx="7215000" cy="207300"/>
          </a:xfrm>
          <a:prstGeom prst="rect">
            <a:avLst/>
          </a:prstGeom>
          <a:solidFill>
            <a:srgbClr val="908269">
              <a:alpha val="6179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30"/>
          <p:cNvSpPr/>
          <p:nvPr/>
        </p:nvSpPr>
        <p:spPr>
          <a:xfrm rot="-5400000">
            <a:off x="6349650" y="643825"/>
            <a:ext cx="1057500" cy="31041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4" name="Google Shape;204;p30" descr="D:\Презентация\photo_2024-01-29_21-46-09.jpgphoto_2024-01-29_21-46-09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31425" y="271375"/>
            <a:ext cx="4224899" cy="4506149"/>
          </a:xfrm>
          <a:prstGeom prst="rect">
            <a:avLst/>
          </a:prstGeom>
          <a:noFill/>
          <a:ln>
            <a:noFill/>
          </a:ln>
        </p:spPr>
      </p:pic>
      <p:sp>
        <p:nvSpPr>
          <p:cNvPr id="205" name="Google Shape;205;p30"/>
          <p:cNvSpPr txBox="1">
            <a:spLocks noGrp="1"/>
          </p:cNvSpPr>
          <p:nvPr>
            <p:ph type="ctrTitle"/>
          </p:nvPr>
        </p:nvSpPr>
        <p:spPr>
          <a:xfrm>
            <a:off x="5432000" y="710675"/>
            <a:ext cx="2888100" cy="205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О ПРОЕКТЕ</a:t>
            </a:r>
            <a:endParaRPr sz="2800"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206" name="Google Shape;206;p30"/>
          <p:cNvSpPr txBox="1">
            <a:spLocks noGrp="1"/>
          </p:cNvSpPr>
          <p:nvPr>
            <p:ph type="subTitle" idx="1"/>
          </p:nvPr>
        </p:nvSpPr>
        <p:spPr>
          <a:xfrm>
            <a:off x="5363550" y="2724625"/>
            <a:ext cx="2956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ru-RU" dirty="0">
                <a:latin typeface="Commissioner Light" pitchFamily="2" charset="0"/>
              </a:rPr>
              <a:t>Российский государственный университет социальных технологий продолжает укреплять международные связи в сфере высшего образования.</a:t>
            </a:r>
            <a:endParaRPr dirty="0">
              <a:latin typeface="Commissioner Light" pitchFamily="2" charset="0"/>
            </a:endParaRPr>
          </a:p>
        </p:txBody>
      </p:sp>
      <p:sp>
        <p:nvSpPr>
          <p:cNvPr id="207" name="Google Shape;207;p30"/>
          <p:cNvSpPr/>
          <p:nvPr/>
        </p:nvSpPr>
        <p:spPr>
          <a:xfrm rot="-5400000">
            <a:off x="6600" y="1660525"/>
            <a:ext cx="1057500" cy="1070700"/>
          </a:xfrm>
          <a:prstGeom prst="rect">
            <a:avLst/>
          </a:prstGeom>
          <a:gradFill>
            <a:gsLst>
              <a:gs pos="0">
                <a:srgbClr val="0F7780"/>
              </a:gs>
              <a:gs pos="100000">
                <a:srgbClr val="0F7780">
                  <a:alpha val="63000"/>
                </a:srgbClr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31"/>
          <p:cNvSpPr/>
          <p:nvPr/>
        </p:nvSpPr>
        <p:spPr>
          <a:xfrm rot="-5400000">
            <a:off x="3797246" y="-82750"/>
            <a:ext cx="1553100" cy="79851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213;p31"/>
          <p:cNvSpPr txBox="1">
            <a:spLocks noGrp="1"/>
          </p:cNvSpPr>
          <p:nvPr>
            <p:ph type="subTitle" idx="1"/>
          </p:nvPr>
        </p:nvSpPr>
        <p:spPr>
          <a:xfrm>
            <a:off x="915175" y="3380775"/>
            <a:ext cx="4612322" cy="63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SzPts val="1100"/>
            </a:pPr>
            <a:r>
              <a:rPr lang="ru-RU" dirty="0">
                <a:solidFill>
                  <a:schemeClr val="lt1"/>
                </a:solidFill>
                <a:latin typeface="Commissioner Light" pitchFamily="2" charset="0"/>
              </a:rPr>
              <a:t>«Вот цитата. Слова, полные мудрости, которые  могут вдохновить».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  <p:sp>
        <p:nvSpPr>
          <p:cNvPr id="214" name="Google Shape;214;p31"/>
          <p:cNvSpPr txBox="1">
            <a:spLocks noGrp="1"/>
          </p:cNvSpPr>
          <p:nvPr>
            <p:ph type="subTitle" idx="2"/>
          </p:nvPr>
        </p:nvSpPr>
        <p:spPr>
          <a:xfrm>
            <a:off x="915174" y="4004575"/>
            <a:ext cx="2413653" cy="2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 dirty="0">
                <a:solidFill>
                  <a:schemeClr val="lt1"/>
                </a:solidFill>
                <a:latin typeface="Unbounded SemiBold" pitchFamily="2" charset="-52"/>
                <a:ea typeface="Fira Sans Extra Condensed"/>
                <a:cs typeface="Fira Sans Extra Condensed"/>
                <a:sym typeface="Fira Sans Extra Condensed"/>
              </a:rPr>
              <a:t>—КТО-ТО ИЗВЕСТНЫЙ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32"/>
          <p:cNvSpPr/>
          <p:nvPr/>
        </p:nvSpPr>
        <p:spPr>
          <a:xfrm rot="5400000">
            <a:off x="-752200" y="2013850"/>
            <a:ext cx="4059900" cy="1115700"/>
          </a:xfrm>
          <a:prstGeom prst="rect">
            <a:avLst/>
          </a:prstGeom>
          <a:solidFill>
            <a:srgbClr val="0F77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0" name="Google Shape;220;p32" descr="D:\Презентация\_DSC8323.jpg_DSC8323"/>
          <p:cNvPicPr preferRelativeResize="0"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948200" y="541750"/>
            <a:ext cx="7195801" cy="4059901"/>
          </a:xfrm>
          <a:prstGeom prst="rect">
            <a:avLst/>
          </a:prstGeom>
          <a:noFill/>
          <a:ln>
            <a:noFill/>
          </a:ln>
        </p:spPr>
      </p:pic>
      <p:sp>
        <p:nvSpPr>
          <p:cNvPr id="221" name="Google Shape;221;p32"/>
          <p:cNvSpPr/>
          <p:nvPr/>
        </p:nvSpPr>
        <p:spPr>
          <a:xfrm rot="-5400000" flipH="1">
            <a:off x="3168750" y="1947125"/>
            <a:ext cx="1440300" cy="3881400"/>
          </a:xfrm>
          <a:prstGeom prst="rect">
            <a:avLst/>
          </a:prstGeom>
          <a:gradFill>
            <a:gsLst>
              <a:gs pos="0">
                <a:srgbClr val="0F7780">
                  <a:alpha val="49000"/>
                </a:srgbClr>
              </a:gs>
              <a:gs pos="100000">
                <a:srgbClr val="0F7780"/>
              </a:gs>
            </a:gsLst>
            <a:lin ang="18900044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32"/>
          <p:cNvSpPr txBox="1">
            <a:spLocks noGrp="1"/>
          </p:cNvSpPr>
          <p:nvPr>
            <p:ph type="ctrTitle"/>
          </p:nvPr>
        </p:nvSpPr>
        <p:spPr>
          <a:xfrm rot="-5400000">
            <a:off x="-343101" y="1759150"/>
            <a:ext cx="2888100" cy="897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ru-RU" dirty="0">
                <a:solidFill>
                  <a:schemeClr val="lt1"/>
                </a:solidFill>
                <a:latin typeface="Unbounded SemiBold" pitchFamily="2" charset="-52"/>
              </a:rPr>
              <a:t>СЕЙЧАС</a:t>
            </a:r>
            <a:endParaRPr dirty="0">
              <a:solidFill>
                <a:schemeClr val="lt1"/>
              </a:solidFill>
              <a:latin typeface="Unbounded SemiBold" pitchFamily="2" charset="-52"/>
            </a:endParaRPr>
          </a:p>
        </p:txBody>
      </p:sp>
      <p:sp>
        <p:nvSpPr>
          <p:cNvPr id="223" name="Google Shape;223;p32"/>
          <p:cNvSpPr txBox="1">
            <a:spLocks noGrp="1"/>
          </p:cNvSpPr>
          <p:nvPr>
            <p:ph type="subTitle" idx="1"/>
          </p:nvPr>
        </p:nvSpPr>
        <p:spPr>
          <a:xfrm>
            <a:off x="2117847" y="3380460"/>
            <a:ext cx="3532940" cy="109393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ru-RU" dirty="0">
                <a:solidFill>
                  <a:schemeClr val="lt1"/>
                </a:solidFill>
                <a:latin typeface="Commissioner Light" pitchFamily="2" charset="0"/>
              </a:rPr>
              <a:t>Учредителем Университета является Российская Федерация, функции и полномочия Учредителя осуществляет Министерство науки и высшего образования Российской Федерации.</a:t>
            </a:r>
            <a:endParaRPr dirty="0">
              <a:solidFill>
                <a:schemeClr val="lt1"/>
              </a:solidFill>
              <a:latin typeface="Commissioner Light" pitchFamily="2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Engineering Project Proposal by Slidesgo">
  <a:themeElements>
    <a:clrScheme name="Simple Light">
      <a:dk1>
        <a:srgbClr val="434343"/>
      </a:dk1>
      <a:lt1>
        <a:srgbClr val="FFFFFF"/>
      </a:lt1>
      <a:dk2>
        <a:srgbClr val="595959"/>
      </a:dk2>
      <a:lt2>
        <a:srgbClr val="EEEEEE"/>
      </a:lt2>
      <a:accent1>
        <a:srgbClr val="908269"/>
      </a:accent1>
      <a:accent2>
        <a:srgbClr val="212121"/>
      </a:accent2>
      <a:accent3>
        <a:srgbClr val="CFC3AC"/>
      </a:accent3>
      <a:accent4>
        <a:srgbClr val="976E26"/>
      </a:accent4>
      <a:accent5>
        <a:srgbClr val="927D59"/>
      </a:accent5>
      <a:accent6>
        <a:srgbClr val="584F3E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</TotalTime>
  <Words>540</Words>
  <Application>Microsoft Office PowerPoint</Application>
  <PresentationFormat>Экран (16:9)</PresentationFormat>
  <Paragraphs>170</Paragraphs>
  <Slides>39</Slides>
  <Notes>38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13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39</vt:i4>
      </vt:variant>
    </vt:vector>
  </HeadingPairs>
  <TitlesOfParts>
    <vt:vector size="54" baseType="lpstr">
      <vt:lpstr>Arial</vt:lpstr>
      <vt:lpstr>Livvic</vt:lpstr>
      <vt:lpstr>Fira Sans Extra Condensed</vt:lpstr>
      <vt:lpstr>Commissioner</vt:lpstr>
      <vt:lpstr>Proxima Nova Semibold</vt:lpstr>
      <vt:lpstr>Fira Sans Extra Condensed Medium</vt:lpstr>
      <vt:lpstr>Commissioner Light</vt:lpstr>
      <vt:lpstr>Catamaran Light</vt:lpstr>
      <vt:lpstr>Proxima Nova</vt:lpstr>
      <vt:lpstr>Roboto</vt:lpstr>
      <vt:lpstr>Unbounded SemiBold</vt:lpstr>
      <vt:lpstr>Commissioner Black</vt:lpstr>
      <vt:lpstr>Livvic Light</vt:lpstr>
      <vt:lpstr>Engineering Project Proposal by Slidesgo</vt:lpstr>
      <vt:lpstr>SlidesGo Final Pages</vt:lpstr>
      <vt:lpstr>ШАБЛОН ПРЕЗЕНТАЦИИ РГУ СОЦТЕХ</vt:lpstr>
      <vt:lpstr>Презентация PowerPoint</vt:lpstr>
      <vt:lpstr>СОДЕРЖАНИЕ</vt:lpstr>
      <vt:lpstr>НАШ УНИВЕРСИТЕТ </vt:lpstr>
      <vt:lpstr>НАД ЧЕМ МЫ РАБОТАЕМ</vt:lpstr>
      <vt:lpstr>НАД ЧЕМ МЫ РАБОТАЕМ</vt:lpstr>
      <vt:lpstr>О ПРОЕКТЕ</vt:lpstr>
      <vt:lpstr>Презентация PowerPoint</vt:lpstr>
      <vt:lpstr>СЕЙЧАС</vt:lpstr>
      <vt:lpstr>БУДУЩЕЕ</vt:lpstr>
      <vt:lpstr>ОБРАЗОВАТЕЛЬНЫЕ ТРЕНДЫ</vt:lpstr>
      <vt:lpstr>ОСНОВНЫЕ ТРЕБОВАНИЯ</vt:lpstr>
      <vt:lpstr>ОСНОВНЫЕ ТРЕБОВАНИЯ</vt:lpstr>
      <vt:lpstr>ПРОЦЕНТЫ</vt:lpstr>
      <vt:lpstr>НАШИ ЦИФРЫ</vt:lpstr>
      <vt:lpstr>ЦЕЛИ ПРОЕКТА</vt:lpstr>
      <vt:lpstr>ПРОГНОЗИРУЕМЫЕ РЕЗУЛЬТАТЫ</vt:lpstr>
      <vt:lpstr>КРАТКИЙ ОБЗОР</vt:lpstr>
      <vt:lpstr>КРАТКИЙ ОБЗОР</vt:lpstr>
      <vt:lpstr>ЭТАПЫ ПРОЕКТА</vt:lpstr>
      <vt:lpstr>БУДУЩИЕ ПРОЕКТЫ</vt:lpstr>
      <vt:lpstr>ХРОНОЛОГИЯ</vt:lpstr>
      <vt:lpstr>НАША ЛОКАЦИЯ</vt:lpstr>
      <vt:lpstr>НАШИ ПАРТНЕРЫ</vt:lpstr>
      <vt:lpstr>НАША КОМАНДА</vt:lpstr>
      <vt:lpstr>СПАСИБО</vt:lpstr>
      <vt:lpstr>Презентация PowerPoint</vt:lpstr>
      <vt:lpstr>Презентация PowerPoint</vt:lpstr>
      <vt:lpstr>Используемые шрифты и цвета</vt:lpstr>
      <vt:lpstr>Презентация PowerPoint</vt:lpstr>
      <vt:lpstr>Презентация PowerPoint</vt:lpstr>
      <vt:lpstr>Используйте наши редактируемые графические ресурсы...</vt:lpstr>
      <vt:lpstr>... и наш набор редактируемых иконок</vt:lpstr>
      <vt:lpstr>Образовательные иконки</vt:lpstr>
      <vt:lpstr>Иконки бизнеса</vt:lpstr>
      <vt:lpstr>Значки помощи и поддержки</vt:lpstr>
      <vt:lpstr>Иконки творческого  процесса</vt:lpstr>
      <vt:lpstr>Иконки природы</vt:lpstr>
      <vt:lpstr>SEO и маркетинговые иконки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ШАБЛОН ПРЕЗЕНТАЦИИ РГУ СОЦТЕХ</dc:title>
  <dc:creator>Марченко Иван Александрович</dc:creator>
  <cp:lastModifiedBy>Тютярев Руслан Николаевич</cp:lastModifiedBy>
  <cp:revision>15</cp:revision>
  <dcterms:created xsi:type="dcterms:W3CDTF">2025-05-16T08:50:37Z</dcterms:created>
  <dcterms:modified xsi:type="dcterms:W3CDTF">2025-07-16T07:08:43Z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C525CC0B2AF447FE8F2BBA327F1E472F_12</vt:lpwstr>
  </property>
  <property fmtid="{D5CDD505-2E9C-101B-9397-08002B2CF9AE}" pid="3" name="KSOProductBuildVer">
    <vt:lpwstr>1049-12.2.0.21179</vt:lpwstr>
  </property>
</Properties>
</file>