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91" r:id="rId3"/>
    <p:sldId id="289" r:id="rId4"/>
    <p:sldId id="267" r:id="rId5"/>
    <p:sldId id="282" r:id="rId6"/>
    <p:sldId id="277" r:id="rId7"/>
    <p:sldId id="283" r:id="rId8"/>
    <p:sldId id="281" r:id="rId9"/>
    <p:sldId id="273" r:id="rId10"/>
    <p:sldId id="290" r:id="rId11"/>
    <p:sldId id="278" r:id="rId12"/>
    <p:sldId id="275" r:id="rId13"/>
    <p:sldId id="284" r:id="rId14"/>
    <p:sldId id="286" r:id="rId15"/>
    <p:sldId id="287" r:id="rId16"/>
    <p:sldId id="288" r:id="rId17"/>
    <p:sldId id="285" r:id="rId18"/>
    <p:sldId id="279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6" autoAdjust="0"/>
    <p:restoredTop sz="94688" autoAdjust="0"/>
  </p:normalViewPr>
  <p:slideViewPr>
    <p:cSldViewPr>
      <p:cViewPr varScale="1">
        <p:scale>
          <a:sx n="86" d="100"/>
          <a:sy n="86" d="100"/>
        </p:scale>
        <p:origin x="9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381BB-518C-4401-A1E9-C161CF691FD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0C8C-5CFE-481C-9CEC-D07AB2B6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5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0C8C-5CFE-481C-9CEC-D07AB2B668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2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9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9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2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0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2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0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7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3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7D07-DC4B-470F-98E3-AB888FFE0E9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02D6F-797A-4515-BD24-232C3779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492896"/>
            <a:ext cx="5889246" cy="4151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1720" y="369711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баснописец, и поэт!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1367269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255-летию со дня рождения русского писателя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Ивана Андреевича Крылова (1769-1844 гг.)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259632" y="476672"/>
            <a:ext cx="7416824" cy="5046687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библиотекарем, Крылов не только оказался хорошим собирателем книг, число которых при нём сильно возросло, но он много работал по составлению библиографических указателей и славяно-русского словаря.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со службой он работал над созданием своих басен, через каждые 2-3 года подготавливая новые книги. При жизни писателя басни были изданы огромным тиражом для того времени: около 80 тысяч экземпляров. А население Петербурга в год его смерти составляло 450 тысяч человек. Из столицы басни расходились по всей России. Многие художники иллюстрировали эти издания.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 оставил службу в Публичной библиотеке, когда ему исполнилось 72 года. Он переехал на 1-ю линию Васильевского  острова. Поэт прожил последние три года в скромной, но просторной квартире на втором этаже. Он обучал простых детей грамоте и музыке.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Последней работой писателя была подготовка в печать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1843 году полного собрания его басен.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0694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573" y="181453"/>
            <a:ext cx="540642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19672" y="4621865"/>
            <a:ext cx="7158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книг, включающих в себя более 200 басен, составляют басенное наследство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органически переплетаются с миром русских пословиц и поговорок, которые не утратили своей актуальности и сегодня. Они переведены на более чем 50 иностранных языков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682752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И.А. Крылову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83986" y="950656"/>
            <a:ext cx="4917232" cy="54011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 Крылова», как любовно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народ, не стало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1844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день многие его знакомые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экземпляр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последнего издания его басен, на котором было напечатано: «Приношение. На память об Иване Андреевиче. По его желанию». Его похоронили в некрополе Александро-Невской лавры.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Санкт-Петербурге, в Летнем саду установлен бронзовый памятник И.А. Крылову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стороне высокого постамента,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разместился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барельефные изображения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известных басен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первый в Петербурге памятник собирали по всей России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К.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Клодт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участии художника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Агина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veshnikov\YandexDisk\Книжные выставки\И баснописец, и поэт (255 лет И.А. Крылову)\Изображения\Памятник Крылов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70" y="950656"/>
            <a:ext cx="3619601" cy="5577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gen\YandexDisk\! Общие\Kotenok-7\И.А. Крылов\Изображения\Ларч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4672"/>
            <a:ext cx="5406297" cy="304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00995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Афоризмы из басен писателя уже при его жизни использовались его современниками наряду с пословицами и поговорками. Иван Андреевич обогатил русский язык, русскую речь крылатыми, остроумными, образными выражениями-сравнениями.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666529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 ларчик просто открывался»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ставшая крылатой,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басню «Ларчик» (1807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013176"/>
            <a:ext cx="77768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Иносказательный смысл которой указывает нам на то, что не надо искать сложного решения проблемы там, где есть простое решение или где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вовсе.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ларчика вовсе не было замка, его зря искали мастер и публика.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2966" y="287262"/>
            <a:ext cx="341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выражения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118" y="304314"/>
            <a:ext cx="4561260" cy="5620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2" descr="C:\Users\legen\YandexDisk\! Общие\Kotenok-7\И.А. Крылов\Изображения\Васька случает да ест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8" y="2060848"/>
            <a:ext cx="5672689" cy="352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999934"/>
            <a:ext cx="7408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Фраза: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"А Васька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слушает,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ест"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цитатой из басни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"Кот и повар", написанной в период Отечественной войны 1812 года.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78438"/>
            <a:ext cx="2771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Иносказательный смысл которой заключается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иной раз вместо разговоров было бы полезнее пустить в ход реальные действия, силу, власть.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о тех, кто продолжает делать своё дело, несмотря на критику и обстоятельства.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3278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выражения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2736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Завершающие басню «Квартет» (1811 г.) строки: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 вы, друзья, как ни садитесь, Всё в музыканты не годитесь»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крылатым выражением, иронично говорящим о людях, пытающихся заняться делом, к которому они совершенно не приспособлены, не являются специалистами.</a:t>
            </a:r>
          </a:p>
        </p:txBody>
      </p:sp>
      <p:pic>
        <p:nvPicPr>
          <p:cNvPr id="4" name="Picture 2" descr="C:\Users\legen\YandexDisk\! Общие\Kotenok-7\И.А. Крылов\Изображения\Кварте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5877038" cy="4230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выражения</a:t>
            </a:r>
            <a:endParaRPr lang="ru-RU" sz="2400" dirty="0"/>
          </a:p>
        </p:txBody>
      </p:sp>
      <p:pic>
        <p:nvPicPr>
          <p:cNvPr id="3" name="Picture 2" descr="C:\Users\legen\YandexDisk\! Общие\Kotenok-7\И.А. Крылов\Изображения\Лебедь, Рак и Щу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6400700" cy="4158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3632" y="836712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 воз и ныне там»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из басни «Лебедь, Рак и Щука» (1816 г.), часто употребляется в речи, когда иронично говорят о 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немало времени, а дело не сдвинулось с мёртвой точки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сих пор не выполнено.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Когда, выполняя общее дело, люди не могут договориться,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взаимопонимание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и, как следствие, отсутствует результат. </a:t>
            </a:r>
          </a:p>
        </p:txBody>
      </p:sp>
    </p:spTree>
    <p:extLst>
      <p:ext uri="{BB962C8B-B14F-4D97-AF65-F5344CB8AC3E}">
        <p14:creationId xmlns:p14="http://schemas.microsoft.com/office/powerpoint/2010/main" val="22310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из жизни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38621"/>
            <a:ext cx="83444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свою жизнь Иван Крылов попробовал свои силы в разных литературных жанрах. Однако, громкую славу ему принесли именно басни.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Изрядную часть своих знаменитых басен он не придумал с нуля. Это переработка сюжетов известного французского баснописца Лафонтена, который, в свою очередь, опирался на античные сюжеты.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краткой биографии Ивана Крылова упоминается, что его отец был военным во время восстания Емельяна Пугачёва. Вся его семья была включена восставшими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приговорённых к повешению, причём личную неприязнь к семье Крылова питал лично предводитель восстания, мятежный казачий атаман Пугачёв.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Баснописец самостоятельно научился играть на нескольких музыкальных инструментах, но музыкантом в итоге решил не становиться.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он выучил ещё в детстве благодаря богатым соседям, которые позволили ему заниматься вместе с их детьми бесплатно. У них были свои репетиторы. Позднее он сам освоил итальянский.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отличался высоким ростом и крепким телосложением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жизнь Иван Крылов был зависим от азартных игр. Дошло до того, что его включили в составленный императрицей список заядлых картёжников, которым, в целях борьбы с азартными играми, на какое-то время запретили въезд в Петербург и Москву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богатство пришли к нему после того, как он занялся баснями, вскоре став невероятно популярным. Это поспособствовало продвижению по государственной службе, которую он закончил в чине статского советника, что было гражданским аналогом генеральского звания.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Баснописец так никогда и не женился, но он нежно заботился о дочери своей кухарки, которую даже официально удочерил и которой завещал всё своё состояние. Ходили слухи, что на самом деле она была его незаконнорожденной дочерью.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Лень Ивана Крылова, как и его диковатые манеры, породили множество анекдотов.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 литератор был очень умён, но эта маска всеми любимого чудака давала ему свободу, и он ею пользовался, намеренно поддерживая подобный имидж.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дружен с Василием Жуковским и Александром Сергеевичем Пушкиным.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Иван Крылов стал первым баснописцем в истории русской литературы.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Иван Андреевич предпочитал, не покидая дивана. Многие литературоведы полагают, что Обломов, персонаж одноимённого романа Ивана Гончарова, был списан именно с него.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басни были переведены на французский, армянский, азербайджанский, грузинский и итальянский языки ещё в XIX веке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79512" y="4797152"/>
            <a:ext cx="8640960" cy="194421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773273"/>
            <a:ext cx="8640960" cy="187986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836712"/>
            <a:ext cx="8640960" cy="1800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Книги, доступные читателям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СоцТех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4374" y="1148551"/>
            <a:ext cx="7226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Издательство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(Памятники литературы).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978-5-534-12748-5.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электронный // Образовательная платформа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bcode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/519162.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4374" y="2959784"/>
            <a:ext cx="7226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Мокиенко, В.М. Крылатые слова басен Ивана Андреевича Крылова [Электронный ресурс] : словарь / В.М. Мокиенко, К.П. Сидоренко. - СПб. : СПбГУ, 2018. - 796 с. - ISBN 978-5-288-05841-7. - Текст : электронный. - URL: 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znanium.com/catalog/product/1015138.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по подписке.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4374" y="5013176"/>
            <a:ext cx="7226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Иван Андреевич Крылов /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Белинский.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: Лань, 2017.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978-5-507-43613-2.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 : электронный // Лань : электронно-библиотечная система.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e.lanbook.com/book/97181.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пользователей.</a:t>
            </a:r>
          </a:p>
        </p:txBody>
      </p:sp>
      <p:pic>
        <p:nvPicPr>
          <p:cNvPr id="1026" name="Picture 2" descr="C:\Users\sveshnikov\YandexDisk\Книжные выставки\И баснописец, и поэт (255 лет И.А. Крылову)\Книги\Бас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4" y="908720"/>
            <a:ext cx="11056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veshnikov\YandexDisk\Книжные выставки\И баснописец, и поэт (255 лет И.А. Крылову)\Книги\Крылатые сл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2" y="2996952"/>
            <a:ext cx="1032105" cy="15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veshnikov\YandexDisk\Книжные выставки\И баснописец, и поэт (255 лет И.А. Крылову)\Книги\Белински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2" y="5085184"/>
            <a:ext cx="1032105" cy="14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259632" y="2124678"/>
            <a:ext cx="3456384" cy="31653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 лет назад - 13 февраля 1769 года, родился Иван Андреевич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 - писатель, баснописец, драматург, переводчик, издатель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сатирических журналов,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оперных либретто,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Императорской Публичной библиотеки,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Петербургской Академии наук,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любителей российской словесности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 descr="Портрет И.А. Крылов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820269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999915" y="1421685"/>
            <a:ext cx="175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В.Г. Белинский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21356"/>
            <a:ext cx="468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Басни Крылова - сокровищница русского практического смысла, русского остроумия и юмора, русского разговорного языка; они отличаются и простодушием, и народностью.</a:t>
            </a:r>
          </a:p>
        </p:txBody>
      </p:sp>
    </p:spTree>
    <p:extLst>
      <p:ext uri="{BB962C8B-B14F-4D97-AF65-F5344CB8AC3E}">
        <p14:creationId xmlns:p14="http://schemas.microsoft.com/office/powerpoint/2010/main" val="31561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476672"/>
            <a:ext cx="8640960" cy="1800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36941" y="764704"/>
            <a:ext cx="722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Крылов, Иван Андреевич. Басни / Крылов Иван Андреевич ; изд. И.П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худ.-ил. 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Семенов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: Махаон, 2007.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с.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цв.ил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5-18-001057-8.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(визуальный) : непосредственный.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2079" y="2620134"/>
            <a:ext cx="8640960" cy="1800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36941" y="2832715"/>
            <a:ext cx="7226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Крылов, Иван Андреевич. Басни / Крылов Иван Андреевич ; сост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Калугин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худ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переплет 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Крамского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-Пресс, 2001.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416 с. : ил.,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5-04-007819-6.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(визуальный) : непосредственный.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25144"/>
            <a:ext cx="8640960" cy="1800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94374" y="5013176"/>
            <a:ext cx="7226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Крылов, Иван Андреевич. Басни : комедии, повести / Крылов Иван Андреевич ; сост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Калугин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худ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переплет 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Крамского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Полиграфресурсы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431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(Библиотека школьника).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ISBN 5-87548-030-0.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(визуальный) : непосредственный.</a:t>
            </a:r>
          </a:p>
        </p:txBody>
      </p:sp>
      <p:pic>
        <p:nvPicPr>
          <p:cNvPr id="1026" name="Picture 2" descr="C:\Users\sveshnikov\YandexDisk\Книжные выставки\И баснописец, и поэт (255 лет И.А. Крылову)\Книги\Крылов бас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3" y="660944"/>
            <a:ext cx="1225091" cy="14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veshnikov\YandexDisk\Книжные выставки\И баснописец, и поэт (255 лет И.А. Крылову)\Книги\Басни, сатирическая проз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6" y="2769340"/>
            <a:ext cx="1054822" cy="14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veshnikov\YandexDisk\Книжные выставки\И баснописец, и поэт (255 лет И.А. Крылову)\Книги\Крылов 2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1" y="4870876"/>
            <a:ext cx="1116013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476672"/>
            <a:ext cx="8640960" cy="1800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66382" y="659931"/>
            <a:ext cx="7226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Крылов, Иван Андреевич.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Басни : сатирические произведения, воспоминания современников / Крылов Иван Андреевич ; сост., вступит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примеч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С.А. Фомичева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Г.М.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Берштейна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: Правда , 1989.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 с : ил. + примеч.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(визуальный) : непосредственный.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715" y="2600908"/>
            <a:ext cx="8640960" cy="1800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95324" y="2881947"/>
            <a:ext cx="7226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Михаил Аркадьевич. Жизнь Ивана Крылова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Аркадьевич ; предисл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Арьева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Иванюка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: Книга, 1985.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285 с.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+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.,библ.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(Писатели о писателях).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(визуальный) : непосредственный.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25144"/>
            <a:ext cx="8640960" cy="1800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95324" y="5013176"/>
            <a:ext cx="722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Архипов, Владимир А. Крылов И.А. : поэзия народной мудрости / Архипов Владимир 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: Московский рабочий, 1974.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288 с.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(визуальный) : непосредственный.</a:t>
            </a:r>
          </a:p>
        </p:txBody>
      </p:sp>
      <p:pic>
        <p:nvPicPr>
          <p:cNvPr id="2050" name="Picture 2" descr="C:\Users\sveshnikov\YandexDisk\Книжные выставки\И баснописец, и поэт (255 лет И.А. Крылову)\Книги\Крылов басни 19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5" y="569672"/>
            <a:ext cx="1054861" cy="16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veshnikov\YandexDisk\Книжные выставки\И баснописец, и поэт (255 лет И.А. Крылову)\Книги\Жизнь Ивана Крыл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1" y="2703713"/>
            <a:ext cx="1054861" cy="15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veshnikov\YandexDisk\Книжные выставки\И баснописец, и поэт (255 лет И.А. Крылову)\Книги\Поэзия народной мудрости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1" y="4833156"/>
            <a:ext cx="97484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5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474840" cy="1368152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95536" y="620688"/>
            <a:ext cx="4608512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Современники говорили об Иване Андреевиче Крылове как о человеке, наделенном множеством талантов.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называли и поэтом, и хорошим музыкантом, и математиком. И.А. Крылов не переставал учиться даже в очень преклонном возрасте, когда освоил древнегреческий язык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творчестве же, пройдя разные этапы литературной работы, он нашел свое призвание лишь в 36 лет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236 басен является уникальным явлением отечественной культуры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басни принесли писателю славу, хотя он считал самым значительным трудом своей жизни составление русско-славянского словаря.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pichold.ru/wp-content/uploads/2021/07/img4-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3830"/>
          <a:stretch/>
        </p:blipFill>
        <p:spPr bwMode="auto">
          <a:xfrm>
            <a:off x="5004048" y="764704"/>
            <a:ext cx="3537737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66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99592" y="476672"/>
            <a:ext cx="7643192" cy="56166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«Дедушка Крылов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назвал его народ, выразив этим свою любовь к великому русскому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баснописцу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Из-под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пера вышли не только басни, он писал и лирические стихи,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злые комедии, и смелые сатирические произведения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басни сделали его имя известным всему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Пушкин,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оценивая национальное своеобразие басен Крылова, видел их основной характер в «каком-то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лукавстве ума, насмешливости и живописном способе выражаться». Пушкин первым назвал Крылова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 народный поэт».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Гоголь называл его басни «книгой мудрости самого народа».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Жуковский тоже считал его басни «поэтическими уроками мудрости», «которые дойдут до потомства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потеряют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силы и свежести: ибо они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обратились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пословицы, а народные пословицы живут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народами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переживают».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В.Г. Белинский говорил о Крылове, что «как истинно гениальный человек, он подобно другим, не ограничился в басне баснею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придал ей жгучий характер сатиры и памфлета».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и творческий путь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34567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528045" cy="4109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085" y="908720"/>
            <a:ext cx="46805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 Иван Андреевич (13 февраля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1769)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в семье бедного армейского офицера. Грамоте выучился дома (отец его был большой любитель чтения, после него к сыну перешёл целый сундук книг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получил скудное, не окончив начатую в Москве учёбу, но, обладая исключительными способностями, много читая с самого детства, настойчиво и упорно занимаясь самообразованием, стал одним из самых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просвещенных людей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времени.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Крылову было 9 лет, когда отец умер, оставив вдову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двумя детьми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руках. Семья постоянно нуждалась, и Иван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ещё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подростком, поступил на службу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писцом в Тверской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4664"/>
            <a:ext cx="72728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1782 году с матерью переезжает в город Санкт-Петербург. Систематически занимается самообразованием, изучает литературу, итальянский и французский языки, математику. Вскоре поступает на службу в петербургскую казенную палату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Андреевич превосходно играл на скрипке, в 14 лет написал комическую оперу «Кофейница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комедий «Сочинитель в прихожей», «Бешеная семья», «Проказники» Крылов создал в период с 1786 по 1788 года. В этих комедиях высмеивает разврат и моральную пустоту высшего общества столицы. Сатира вызвала недовольство царской семьи, и ему пришлось уехать в провинцию.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печатал ежемесячный сатирический журнал «Почта духов» в 1789 году, в типографии Ивана Рахманинова, образованного и преданного литературному делу человека.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пишет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талантливые переводы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лафонтеновских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басен «Дуб и трость», «Разборчивая невеста» и «Старик и трое молодых». </a:t>
            </a:r>
          </a:p>
        </p:txBody>
      </p:sp>
    </p:spTree>
    <p:extLst>
      <p:ext uri="{BB962C8B-B14F-4D97-AF65-F5344CB8AC3E}">
        <p14:creationId xmlns:p14="http://schemas.microsoft.com/office/powerpoint/2010/main" val="22071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48098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1806 году Иван Крылов вернулся в Санкт-Петербург и поставил комедию «Модная лавка». В следующем году еще одну - «Урок дочкам».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связи с наполеоновскими войнами переживавшее подъём патриотических чувств, с большим воодушевлением встречает постановки.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1808 году И.А. Крылов окончательно понимает, что его признание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покидает театр, в котором долгое время трудился, вновь поступает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службу, а затем начинает активно работать.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 год из-под его пера вышло 17 произведений. Среди них такие знаменитые басни, как «Слон и Моська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900" dirty="0"/>
          </a:p>
        </p:txBody>
      </p:sp>
      <p:pic>
        <p:nvPicPr>
          <p:cNvPr id="1026" name="Picture 2" descr="C:\Users\sveshnikov\YandexDisk\Книжные выставки\И баснописец, и поэт (255 лет И.А. Крылову)\Изображения\Крылов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42765"/>
            <a:ext cx="3466134" cy="4613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005064"/>
            <a:ext cx="61926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слава пришла к Крылову в 1809 году, когда отдельным изданием впервые вышли 23 его басни.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редчайших русских книг!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переплетаются с  миром русских пословиц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в наш язык пришло много крылатых выражений,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 тоже превратившихся в пословицы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legen\YandexDisk\! Общие\Kotenok-7\И.А. Крылов\Первая книга басен (1809 г.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7" y="404664"/>
            <a:ext cx="4491345" cy="341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antiquebooks.ru/pic/6/437/99816_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" r="11037" b="6143"/>
          <a:stretch/>
        </p:blipFill>
        <p:spPr bwMode="auto">
          <a:xfrm>
            <a:off x="5939833" y="404664"/>
            <a:ext cx="2461642" cy="3419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82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241610"/>
            <a:ext cx="8229600" cy="57667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6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600" dirty="0" smtClean="0"/>
          </a:p>
        </p:txBody>
      </p:sp>
      <p:pic>
        <p:nvPicPr>
          <p:cNvPr id="2" name="Picture 2" descr="https://miasslib.ru/wp-content/uploads/2019/02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76" y="383117"/>
            <a:ext cx="6601899" cy="44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4953389"/>
            <a:ext cx="6241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1812 г. Крылов поступил на службу в Публичную библиотеку. Кабинет библиотекаря находился в круглом зале с окнами на Невский проспект и Садовую улицу. Он занимал должность библиотекаря в русском фонде. </a:t>
            </a:r>
          </a:p>
        </p:txBody>
      </p:sp>
    </p:spTree>
    <p:extLst>
      <p:ext uri="{BB962C8B-B14F-4D97-AF65-F5344CB8AC3E}">
        <p14:creationId xmlns:p14="http://schemas.microsoft.com/office/powerpoint/2010/main" val="11734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1559</Words>
  <Application>Microsoft Office PowerPoint</Application>
  <PresentationFormat>Экран (4:3)</PresentationFormat>
  <Paragraphs>96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  . </vt:lpstr>
      <vt:lpstr>Презентация PowerPoint</vt:lpstr>
      <vt:lpstr>Биография и творческий путь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И.А. Крылову</vt:lpstr>
      <vt:lpstr>Презентация PowerPoint</vt:lpstr>
      <vt:lpstr> Крылатые выражения </vt:lpstr>
      <vt:lpstr>Крылатые выражения</vt:lpstr>
      <vt:lpstr>Крылатые выражения</vt:lpstr>
      <vt:lpstr>Интересные факты из жизни</vt:lpstr>
      <vt:lpstr>Презентация PowerPoint</vt:lpstr>
      <vt:lpstr>Книги, доступные читателям РГУ СоцТех</vt:lpstr>
      <vt:lpstr>Презентация PowerPoint</vt:lpstr>
      <vt:lpstr>Презентация PowerPoint</vt:lpstr>
    </vt:vector>
  </TitlesOfParts>
  <Company>МГГЭУ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Андрей</cp:lastModifiedBy>
  <cp:revision>143</cp:revision>
  <dcterms:created xsi:type="dcterms:W3CDTF">2024-01-27T12:05:16Z</dcterms:created>
  <dcterms:modified xsi:type="dcterms:W3CDTF">2024-03-11T20:22:59Z</dcterms:modified>
</cp:coreProperties>
</file>