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6" r:id="rId3"/>
    <p:sldId id="283" r:id="rId4"/>
    <p:sldId id="285" r:id="rId5"/>
    <p:sldId id="289" r:id="rId6"/>
    <p:sldId id="291" r:id="rId7"/>
    <p:sldId id="274" r:id="rId8"/>
    <p:sldId id="290" r:id="rId9"/>
    <p:sldId id="256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87" r:id="rId25"/>
    <p:sldId id="288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>
      <p:cViewPr varScale="1">
        <p:scale>
          <a:sx n="87" d="100"/>
          <a:sy n="87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BFA39-21C2-4C3E-86A7-B1B8E551CDE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1A270-2CE6-47DD-AFDD-18A3CCDC950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Стихотворения / Гамзатов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пер. с авар. Н. Гребнева, Я. Козловского и др.; худ. М.И.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Худатов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– М. : Советская Россия , 1979. – 456 с. :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цв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ил.,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портр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– 90.00. – Текст (визуальный) : непосредственный.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B12BFF1-CB8F-4607-BEE6-EE3FA7E23B97}" type="parTrans" cxnId="{CBB3588A-B67E-4185-A37D-A68663E51D91}">
      <dgm:prSet/>
      <dgm:spPr/>
      <dgm:t>
        <a:bodyPr/>
        <a:lstStyle/>
        <a:p>
          <a:endParaRPr lang="ru-RU"/>
        </a:p>
      </dgm:t>
    </dgm:pt>
    <dgm:pt modelId="{A303C4D4-EB73-4861-BD55-435EA3254469}" type="sibTrans" cxnId="{CBB3588A-B67E-4185-A37D-A68663E51D91}">
      <dgm:prSet/>
      <dgm:spPr/>
      <dgm:t>
        <a:bodyPr/>
        <a:lstStyle/>
        <a:p>
          <a:endParaRPr lang="ru-RU"/>
        </a:p>
      </dgm:t>
    </dgm:pt>
    <dgm:pt modelId="{E2016949-FD74-44DB-A1FA-8E37E40CBFD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Остров женщин: новые стихи и поэмы / Гамзатов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; пер. с авар. Е. Николаевской, Я. Козловского и др.; худ. Н. Фадеева. – М.: Советский писатель, 1982. – 320 с.: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портр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., ил. – 60.00. – Текст (визуальный) : непосредственный.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D413303-5BF8-4EEE-96A0-3EF19215174A}" type="parTrans" cxnId="{8757C09F-E50E-47D5-873A-5DE64228C589}">
      <dgm:prSet/>
      <dgm:spPr/>
      <dgm:t>
        <a:bodyPr/>
        <a:lstStyle/>
        <a:p>
          <a:endParaRPr lang="ru-RU"/>
        </a:p>
      </dgm:t>
    </dgm:pt>
    <dgm:pt modelId="{EB3C0825-32FF-4731-AEFB-3E89E0C68EA7}" type="sibTrans" cxnId="{8757C09F-E50E-47D5-873A-5DE64228C589}">
      <dgm:prSet/>
      <dgm:spPr/>
      <dgm:t>
        <a:bodyPr/>
        <a:lstStyle/>
        <a:p>
          <a:endParaRPr lang="ru-RU"/>
        </a:p>
      </dgm:t>
    </dgm:pt>
    <dgm:pt modelId="{D4AFDE64-25AF-44E2-95B3-DA790B33A852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Молитва / Гамзатов Расул Гамзатович ; [сост. М. Ахмедов; ред. М. Ахмедова]. – Махачкала : Эпоха, 2006. – 416 с. : портр., цв.ил. – ISBN 5-98390-013-7 : 10000 экз. – Текст (визуальный) : непосредственный.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7AB8E90-0EB3-45A9-9CB3-3754D1B51F8D}" type="parTrans" cxnId="{0D06D738-6C4B-455B-BA16-B70C5B40FCE1}">
      <dgm:prSet/>
      <dgm:spPr/>
      <dgm:t>
        <a:bodyPr/>
        <a:lstStyle/>
        <a:p>
          <a:endParaRPr lang="ru-RU"/>
        </a:p>
      </dgm:t>
    </dgm:pt>
    <dgm:pt modelId="{0D84E243-B9E0-43CD-A028-250082E07DB0}" type="sibTrans" cxnId="{0D06D738-6C4B-455B-BA16-B70C5B40FCE1}">
      <dgm:prSet/>
      <dgm:spPr/>
      <dgm:t>
        <a:bodyPr/>
        <a:lstStyle/>
        <a:p>
          <a:endParaRPr lang="ru-RU"/>
        </a:p>
      </dgm:t>
    </dgm:pt>
    <dgm:pt modelId="{932D16F3-B136-45FE-8FAB-066CDB9C5F63}" type="pres">
      <dgm:prSet presAssocID="{D84BFA39-21C2-4C3E-86A7-B1B8E551CD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1AA3F1-B557-42AF-A606-4EC00893FF3B}" type="pres">
      <dgm:prSet presAssocID="{D4AFDE64-25AF-44E2-95B3-DA790B33A852}" presName="comp" presStyleCnt="0"/>
      <dgm:spPr/>
    </dgm:pt>
    <dgm:pt modelId="{D42CB74D-FD4A-4808-A087-223A3A855014}" type="pres">
      <dgm:prSet presAssocID="{D4AFDE64-25AF-44E2-95B3-DA790B33A852}" presName="box" presStyleLbl="node1" presStyleIdx="0" presStyleCnt="3"/>
      <dgm:spPr/>
      <dgm:t>
        <a:bodyPr/>
        <a:lstStyle/>
        <a:p>
          <a:endParaRPr lang="ru-RU"/>
        </a:p>
      </dgm:t>
    </dgm:pt>
    <dgm:pt modelId="{C780A722-60AF-4D68-9128-DF544372DC54}" type="pres">
      <dgm:prSet presAssocID="{D4AFDE64-25AF-44E2-95B3-DA790B33A852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9F6ABB89-88C1-4C23-B9D2-58BA4A2DC876}" type="pres">
      <dgm:prSet presAssocID="{D4AFDE64-25AF-44E2-95B3-DA790B33A85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43726-03FA-408E-8E0A-C5666FD5DC55}" type="pres">
      <dgm:prSet presAssocID="{0D84E243-B9E0-43CD-A028-250082E07DB0}" presName="spacer" presStyleCnt="0"/>
      <dgm:spPr/>
    </dgm:pt>
    <dgm:pt modelId="{C72725A6-B9DE-4952-9716-634BEE7B3405}" type="pres">
      <dgm:prSet presAssocID="{F311A270-2CE6-47DD-AFDD-18A3CCDC9505}" presName="comp" presStyleCnt="0"/>
      <dgm:spPr/>
    </dgm:pt>
    <dgm:pt modelId="{3D7EACAD-5F5A-4DCB-BE84-89AFDE69F894}" type="pres">
      <dgm:prSet presAssocID="{F311A270-2CE6-47DD-AFDD-18A3CCDC9505}" presName="box" presStyleLbl="node1" presStyleIdx="1" presStyleCnt="3"/>
      <dgm:spPr/>
      <dgm:t>
        <a:bodyPr/>
        <a:lstStyle/>
        <a:p>
          <a:endParaRPr lang="ru-RU"/>
        </a:p>
      </dgm:t>
    </dgm:pt>
    <dgm:pt modelId="{96A830E6-FC54-498F-86CB-E0580B677B68}" type="pres">
      <dgm:prSet presAssocID="{F311A270-2CE6-47DD-AFDD-18A3CCDC9505}" presName="img" presStyleLbl="fgImgPlace1" presStyleIdx="1" presStyleCnt="3"/>
      <dgm:spPr/>
    </dgm:pt>
    <dgm:pt modelId="{579F8938-CA2C-45D1-9567-C7D5F6787A38}" type="pres">
      <dgm:prSet presAssocID="{F311A270-2CE6-47DD-AFDD-18A3CCDC950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7B438-BDB7-4693-9465-F2628E998268}" type="pres">
      <dgm:prSet presAssocID="{A303C4D4-EB73-4861-BD55-435EA3254469}" presName="spacer" presStyleCnt="0"/>
      <dgm:spPr/>
    </dgm:pt>
    <dgm:pt modelId="{E9DDEF17-13B2-4DA4-A9AA-52589EE8EC3E}" type="pres">
      <dgm:prSet presAssocID="{E2016949-FD74-44DB-A1FA-8E37E40CBFD8}" presName="comp" presStyleCnt="0"/>
      <dgm:spPr/>
    </dgm:pt>
    <dgm:pt modelId="{9B57F3FE-9F61-4AB9-99DD-1F3A2412CE75}" type="pres">
      <dgm:prSet presAssocID="{E2016949-FD74-44DB-A1FA-8E37E40CBFD8}" presName="box" presStyleLbl="node1" presStyleIdx="2" presStyleCnt="3" custLinFactNeighborX="121" custLinFactNeighborY="5448"/>
      <dgm:spPr/>
      <dgm:t>
        <a:bodyPr/>
        <a:lstStyle/>
        <a:p>
          <a:endParaRPr lang="ru-RU"/>
        </a:p>
      </dgm:t>
    </dgm:pt>
    <dgm:pt modelId="{E05F7ADF-D46B-4B16-8AA9-81B685DD2A96}" type="pres">
      <dgm:prSet presAssocID="{E2016949-FD74-44DB-A1FA-8E37E40CBFD8}" presName="img" presStyleLbl="fgImgPlace1" presStyleIdx="2" presStyleCnt="3" custAng="0" custScaleY="114256"/>
      <dgm:spPr>
        <a:prstGeom prst="rect">
          <a:avLst/>
        </a:prstGeom>
      </dgm:spPr>
    </dgm:pt>
    <dgm:pt modelId="{5DB63DAD-C719-4EA5-AEF2-32E1E2A88E69}" type="pres">
      <dgm:prSet presAssocID="{E2016949-FD74-44DB-A1FA-8E37E40CBFD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3588A-B67E-4185-A37D-A68663E51D91}" srcId="{D84BFA39-21C2-4C3E-86A7-B1B8E551CDE1}" destId="{F311A270-2CE6-47DD-AFDD-18A3CCDC9505}" srcOrd="1" destOrd="0" parTransId="{9B12BFF1-CB8F-4607-BEE6-EE3FA7E23B97}" sibTransId="{A303C4D4-EB73-4861-BD55-435EA3254469}"/>
    <dgm:cxn modelId="{C06C8D3C-8DFD-4AEA-8F13-F1938F5DF51C}" type="presOf" srcId="{D4AFDE64-25AF-44E2-95B3-DA790B33A852}" destId="{9F6ABB89-88C1-4C23-B9D2-58BA4A2DC876}" srcOrd="1" destOrd="0" presId="urn:microsoft.com/office/officeart/2005/8/layout/vList4"/>
    <dgm:cxn modelId="{087B68B0-EBD5-4C12-8A91-1793B3ADB2C5}" type="presOf" srcId="{E2016949-FD74-44DB-A1FA-8E37E40CBFD8}" destId="{5DB63DAD-C719-4EA5-AEF2-32E1E2A88E69}" srcOrd="1" destOrd="0" presId="urn:microsoft.com/office/officeart/2005/8/layout/vList4"/>
    <dgm:cxn modelId="{58BB8E79-BF0A-4B8F-AFE0-3CBBC2A1013E}" type="presOf" srcId="{D84BFA39-21C2-4C3E-86A7-B1B8E551CDE1}" destId="{932D16F3-B136-45FE-8FAB-066CDB9C5F63}" srcOrd="0" destOrd="0" presId="urn:microsoft.com/office/officeart/2005/8/layout/vList4"/>
    <dgm:cxn modelId="{0D06D738-6C4B-455B-BA16-B70C5B40FCE1}" srcId="{D84BFA39-21C2-4C3E-86A7-B1B8E551CDE1}" destId="{D4AFDE64-25AF-44E2-95B3-DA790B33A852}" srcOrd="0" destOrd="0" parTransId="{F7AB8E90-0EB3-45A9-9CB3-3754D1B51F8D}" sibTransId="{0D84E243-B9E0-43CD-A028-250082E07DB0}"/>
    <dgm:cxn modelId="{0A38B4ED-84FD-4D70-B576-231BA5D7C265}" type="presOf" srcId="{F311A270-2CE6-47DD-AFDD-18A3CCDC9505}" destId="{3D7EACAD-5F5A-4DCB-BE84-89AFDE69F894}" srcOrd="0" destOrd="0" presId="urn:microsoft.com/office/officeart/2005/8/layout/vList4"/>
    <dgm:cxn modelId="{C01ACA35-0E14-47FA-B859-A0CC8EC74FD3}" type="presOf" srcId="{D4AFDE64-25AF-44E2-95B3-DA790B33A852}" destId="{D42CB74D-FD4A-4808-A087-223A3A855014}" srcOrd="0" destOrd="0" presId="urn:microsoft.com/office/officeart/2005/8/layout/vList4"/>
    <dgm:cxn modelId="{5000CB53-CC3D-4E9F-B346-B575DF858BAB}" type="presOf" srcId="{E2016949-FD74-44DB-A1FA-8E37E40CBFD8}" destId="{9B57F3FE-9F61-4AB9-99DD-1F3A2412CE75}" srcOrd="0" destOrd="0" presId="urn:microsoft.com/office/officeart/2005/8/layout/vList4"/>
    <dgm:cxn modelId="{94D93064-AE99-4C3B-9ABF-601258D566CB}" type="presOf" srcId="{F311A270-2CE6-47DD-AFDD-18A3CCDC9505}" destId="{579F8938-CA2C-45D1-9567-C7D5F6787A38}" srcOrd="1" destOrd="0" presId="urn:microsoft.com/office/officeart/2005/8/layout/vList4"/>
    <dgm:cxn modelId="{8757C09F-E50E-47D5-873A-5DE64228C589}" srcId="{D84BFA39-21C2-4C3E-86A7-B1B8E551CDE1}" destId="{E2016949-FD74-44DB-A1FA-8E37E40CBFD8}" srcOrd="2" destOrd="0" parTransId="{FD413303-5BF8-4EEE-96A0-3EF19215174A}" sibTransId="{EB3C0825-32FF-4731-AEFB-3E89E0C68EA7}"/>
    <dgm:cxn modelId="{7A70962D-AF2E-4761-8A77-D03FE631D69E}" type="presParOf" srcId="{932D16F3-B136-45FE-8FAB-066CDB9C5F63}" destId="{471AA3F1-B557-42AF-A606-4EC00893FF3B}" srcOrd="0" destOrd="0" presId="urn:microsoft.com/office/officeart/2005/8/layout/vList4"/>
    <dgm:cxn modelId="{0F8D0A38-4229-4232-B305-92B18E826FBB}" type="presParOf" srcId="{471AA3F1-B557-42AF-A606-4EC00893FF3B}" destId="{D42CB74D-FD4A-4808-A087-223A3A855014}" srcOrd="0" destOrd="0" presId="urn:microsoft.com/office/officeart/2005/8/layout/vList4"/>
    <dgm:cxn modelId="{969E5E04-4541-4A01-A36F-09BFC8C33497}" type="presParOf" srcId="{471AA3F1-B557-42AF-A606-4EC00893FF3B}" destId="{C780A722-60AF-4D68-9128-DF544372DC54}" srcOrd="1" destOrd="0" presId="urn:microsoft.com/office/officeart/2005/8/layout/vList4"/>
    <dgm:cxn modelId="{59554527-C6C3-4D92-A06D-A4BA4AB6C1BD}" type="presParOf" srcId="{471AA3F1-B557-42AF-A606-4EC00893FF3B}" destId="{9F6ABB89-88C1-4C23-B9D2-58BA4A2DC876}" srcOrd="2" destOrd="0" presId="urn:microsoft.com/office/officeart/2005/8/layout/vList4"/>
    <dgm:cxn modelId="{7FFD42AA-B8AA-443B-ABB7-6B543DA17E96}" type="presParOf" srcId="{932D16F3-B136-45FE-8FAB-066CDB9C5F63}" destId="{00543726-03FA-408E-8E0A-C5666FD5DC55}" srcOrd="1" destOrd="0" presId="urn:microsoft.com/office/officeart/2005/8/layout/vList4"/>
    <dgm:cxn modelId="{988C2DBF-A1FF-44C8-AE3E-8B5A37609D71}" type="presParOf" srcId="{932D16F3-B136-45FE-8FAB-066CDB9C5F63}" destId="{C72725A6-B9DE-4952-9716-634BEE7B3405}" srcOrd="2" destOrd="0" presId="urn:microsoft.com/office/officeart/2005/8/layout/vList4"/>
    <dgm:cxn modelId="{DC73D198-DB26-4526-95EF-CEA067C3E255}" type="presParOf" srcId="{C72725A6-B9DE-4952-9716-634BEE7B3405}" destId="{3D7EACAD-5F5A-4DCB-BE84-89AFDE69F894}" srcOrd="0" destOrd="0" presId="urn:microsoft.com/office/officeart/2005/8/layout/vList4"/>
    <dgm:cxn modelId="{DE5A6AA9-94B6-4E4A-9919-78A9193A2CEA}" type="presParOf" srcId="{C72725A6-B9DE-4952-9716-634BEE7B3405}" destId="{96A830E6-FC54-498F-86CB-E0580B677B68}" srcOrd="1" destOrd="0" presId="urn:microsoft.com/office/officeart/2005/8/layout/vList4"/>
    <dgm:cxn modelId="{17645F46-FAE8-4B9F-B38A-6585C3229E50}" type="presParOf" srcId="{C72725A6-B9DE-4952-9716-634BEE7B3405}" destId="{579F8938-CA2C-45D1-9567-C7D5F6787A38}" srcOrd="2" destOrd="0" presId="urn:microsoft.com/office/officeart/2005/8/layout/vList4"/>
    <dgm:cxn modelId="{BEB2CCB8-363B-4E99-9DAC-F7531B56BCC7}" type="presParOf" srcId="{932D16F3-B136-45FE-8FAB-066CDB9C5F63}" destId="{E927B438-BDB7-4693-9465-F2628E998268}" srcOrd="3" destOrd="0" presId="urn:microsoft.com/office/officeart/2005/8/layout/vList4"/>
    <dgm:cxn modelId="{F26F1A51-68A2-4CB2-A2DE-857B73D7B7BA}" type="presParOf" srcId="{932D16F3-B136-45FE-8FAB-066CDB9C5F63}" destId="{E9DDEF17-13B2-4DA4-A9AA-52589EE8EC3E}" srcOrd="4" destOrd="0" presId="urn:microsoft.com/office/officeart/2005/8/layout/vList4"/>
    <dgm:cxn modelId="{7BDC8355-15B6-4B39-A720-06685F8FBFB4}" type="presParOf" srcId="{E9DDEF17-13B2-4DA4-A9AA-52589EE8EC3E}" destId="{9B57F3FE-9F61-4AB9-99DD-1F3A2412CE75}" srcOrd="0" destOrd="0" presId="urn:microsoft.com/office/officeart/2005/8/layout/vList4"/>
    <dgm:cxn modelId="{171DC7FF-2891-48DF-BAF8-3BE7C1149F37}" type="presParOf" srcId="{E9DDEF17-13B2-4DA4-A9AA-52589EE8EC3E}" destId="{E05F7ADF-D46B-4B16-8AA9-81B685DD2A96}" srcOrd="1" destOrd="0" presId="urn:microsoft.com/office/officeart/2005/8/layout/vList4"/>
    <dgm:cxn modelId="{0736A869-CEBE-4AB9-B956-E00B4BBC8484}" type="presParOf" srcId="{E9DDEF17-13B2-4DA4-A9AA-52589EE8EC3E}" destId="{5DB63DAD-C719-4EA5-AEF2-32E1E2A88E6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BFA39-21C2-4C3E-86A7-B1B8E551CDE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1A270-2CE6-47DD-AFDD-18A3CCDC950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Собрание сочинений в 3 томах = Горянка = В горах мое сердце =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Зарема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Том 2. Стихотворения, сонеты, поэмы / Гамзатов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под ред. А.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Кафанова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пер. с авар. Н. Гребнева, Я. Козловского и др. – М.: Художественная литература, 1969. – 317 с. – 70.00. – Текст (визуальный) : непосредственный.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B12BFF1-CB8F-4607-BEE6-EE3FA7E23B97}" type="parTrans" cxnId="{CBB3588A-B67E-4185-A37D-A68663E51D91}">
      <dgm:prSet/>
      <dgm:spPr/>
      <dgm:t>
        <a:bodyPr/>
        <a:lstStyle/>
        <a:p>
          <a:endParaRPr lang="ru-RU"/>
        </a:p>
      </dgm:t>
    </dgm:pt>
    <dgm:pt modelId="{A303C4D4-EB73-4861-BD55-435EA3254469}" type="sibTrans" cxnId="{CBB3588A-B67E-4185-A37D-A68663E51D91}">
      <dgm:prSet/>
      <dgm:spPr/>
      <dgm:t>
        <a:bodyPr/>
        <a:lstStyle/>
        <a:p>
          <a:endParaRPr lang="ru-RU"/>
        </a:p>
      </dgm:t>
    </dgm:pt>
    <dgm:pt modelId="{E2016949-FD74-44DB-A1FA-8E37E40CBFD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Собрание сочинений в 3 томах : статьи и выступления. Том 3 . Мой Дагестан / Гамзатов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под ред. А.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Кафанова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пер. с авар. Вл. Солоухина. – М. : Художественная литература, 1969. – 317 с. – 70.00. – Текст (визуальный) : непосредственный.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D413303-5BF8-4EEE-96A0-3EF19215174A}" type="parTrans" cxnId="{8757C09F-E50E-47D5-873A-5DE64228C589}">
      <dgm:prSet/>
      <dgm:spPr/>
      <dgm:t>
        <a:bodyPr/>
        <a:lstStyle/>
        <a:p>
          <a:endParaRPr lang="ru-RU"/>
        </a:p>
      </dgm:t>
    </dgm:pt>
    <dgm:pt modelId="{EB3C0825-32FF-4731-AEFB-3E89E0C68EA7}" type="sibTrans" cxnId="{8757C09F-E50E-47D5-873A-5DE64228C589}">
      <dgm:prSet/>
      <dgm:spPr/>
      <dgm:t>
        <a:bodyPr/>
        <a:lstStyle/>
        <a:p>
          <a:endParaRPr lang="ru-RU"/>
        </a:p>
      </dgm:t>
    </dgm:pt>
    <dgm:pt modelId="{D4AFDE64-25AF-44E2-95B3-DA790B33A852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Гамзатов,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. Книга юмора и сатиры / Гамзатов Расул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Гамзатович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; пер. с авар. Ю.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Мориц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, Е. Николаевской и др.; худ.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А.Соколов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, Ю. Копылов. – М.: Молодая гвардия, 1986. – 304 с.: ил. – 50.00. – Текст (визуальный) : непосредственный.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7AB8E90-0EB3-45A9-9CB3-3754D1B51F8D}" type="parTrans" cxnId="{0D06D738-6C4B-455B-BA16-B70C5B40FCE1}">
      <dgm:prSet/>
      <dgm:spPr/>
      <dgm:t>
        <a:bodyPr/>
        <a:lstStyle/>
        <a:p>
          <a:endParaRPr lang="ru-RU"/>
        </a:p>
      </dgm:t>
    </dgm:pt>
    <dgm:pt modelId="{0D84E243-B9E0-43CD-A028-250082E07DB0}" type="sibTrans" cxnId="{0D06D738-6C4B-455B-BA16-B70C5B40FCE1}">
      <dgm:prSet/>
      <dgm:spPr/>
      <dgm:t>
        <a:bodyPr/>
        <a:lstStyle/>
        <a:p>
          <a:endParaRPr lang="ru-RU"/>
        </a:p>
      </dgm:t>
    </dgm:pt>
    <dgm:pt modelId="{932D16F3-B136-45FE-8FAB-066CDB9C5F63}" type="pres">
      <dgm:prSet presAssocID="{D84BFA39-21C2-4C3E-86A7-B1B8E551CD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1AA3F1-B557-42AF-A606-4EC00893FF3B}" type="pres">
      <dgm:prSet presAssocID="{D4AFDE64-25AF-44E2-95B3-DA790B33A852}" presName="comp" presStyleCnt="0"/>
      <dgm:spPr/>
    </dgm:pt>
    <dgm:pt modelId="{D42CB74D-FD4A-4808-A087-223A3A855014}" type="pres">
      <dgm:prSet presAssocID="{D4AFDE64-25AF-44E2-95B3-DA790B33A852}" presName="box" presStyleLbl="node1" presStyleIdx="0" presStyleCnt="3"/>
      <dgm:spPr/>
      <dgm:t>
        <a:bodyPr/>
        <a:lstStyle/>
        <a:p>
          <a:endParaRPr lang="ru-RU"/>
        </a:p>
      </dgm:t>
    </dgm:pt>
    <dgm:pt modelId="{C780A722-60AF-4D68-9128-DF544372DC54}" type="pres">
      <dgm:prSet presAssocID="{D4AFDE64-25AF-44E2-95B3-DA790B33A852}" presName="img" presStyleLbl="fgImgPlace1" presStyleIdx="0" presStyleCnt="3"/>
      <dgm:spPr/>
    </dgm:pt>
    <dgm:pt modelId="{9F6ABB89-88C1-4C23-B9D2-58BA4A2DC876}" type="pres">
      <dgm:prSet presAssocID="{D4AFDE64-25AF-44E2-95B3-DA790B33A85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43726-03FA-408E-8E0A-C5666FD5DC55}" type="pres">
      <dgm:prSet presAssocID="{0D84E243-B9E0-43CD-A028-250082E07DB0}" presName="spacer" presStyleCnt="0"/>
      <dgm:spPr/>
    </dgm:pt>
    <dgm:pt modelId="{C72725A6-B9DE-4952-9716-634BEE7B3405}" type="pres">
      <dgm:prSet presAssocID="{F311A270-2CE6-47DD-AFDD-18A3CCDC9505}" presName="comp" presStyleCnt="0"/>
      <dgm:spPr/>
    </dgm:pt>
    <dgm:pt modelId="{3D7EACAD-5F5A-4DCB-BE84-89AFDE69F894}" type="pres">
      <dgm:prSet presAssocID="{F311A270-2CE6-47DD-AFDD-18A3CCDC9505}" presName="box" presStyleLbl="node1" presStyleIdx="1" presStyleCnt="3"/>
      <dgm:spPr/>
      <dgm:t>
        <a:bodyPr/>
        <a:lstStyle/>
        <a:p>
          <a:endParaRPr lang="ru-RU"/>
        </a:p>
      </dgm:t>
    </dgm:pt>
    <dgm:pt modelId="{96A830E6-FC54-498F-86CB-E0580B677B68}" type="pres">
      <dgm:prSet presAssocID="{F311A270-2CE6-47DD-AFDD-18A3CCDC9505}" presName="img" presStyleLbl="fgImgPlace1" presStyleIdx="1" presStyleCnt="3"/>
      <dgm:spPr/>
    </dgm:pt>
    <dgm:pt modelId="{579F8938-CA2C-45D1-9567-C7D5F6787A38}" type="pres">
      <dgm:prSet presAssocID="{F311A270-2CE6-47DD-AFDD-18A3CCDC950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7B438-BDB7-4693-9465-F2628E998268}" type="pres">
      <dgm:prSet presAssocID="{A303C4D4-EB73-4861-BD55-435EA3254469}" presName="spacer" presStyleCnt="0"/>
      <dgm:spPr/>
    </dgm:pt>
    <dgm:pt modelId="{E9DDEF17-13B2-4DA4-A9AA-52589EE8EC3E}" type="pres">
      <dgm:prSet presAssocID="{E2016949-FD74-44DB-A1FA-8E37E40CBFD8}" presName="comp" presStyleCnt="0"/>
      <dgm:spPr/>
    </dgm:pt>
    <dgm:pt modelId="{9B57F3FE-9F61-4AB9-99DD-1F3A2412CE75}" type="pres">
      <dgm:prSet presAssocID="{E2016949-FD74-44DB-A1FA-8E37E40CBFD8}" presName="box" presStyleLbl="node1" presStyleIdx="2" presStyleCnt="3" custLinFactNeighborX="121" custLinFactNeighborY="5448"/>
      <dgm:spPr/>
      <dgm:t>
        <a:bodyPr/>
        <a:lstStyle/>
        <a:p>
          <a:endParaRPr lang="ru-RU"/>
        </a:p>
      </dgm:t>
    </dgm:pt>
    <dgm:pt modelId="{E05F7ADF-D46B-4B16-8AA9-81B685DD2A96}" type="pres">
      <dgm:prSet presAssocID="{E2016949-FD74-44DB-A1FA-8E37E40CBFD8}" presName="img" presStyleLbl="fgImgPlace1" presStyleIdx="2" presStyleCnt="3" custAng="0" custScaleY="114256"/>
      <dgm:spPr>
        <a:prstGeom prst="rect">
          <a:avLst/>
        </a:prstGeom>
      </dgm:spPr>
    </dgm:pt>
    <dgm:pt modelId="{5DB63DAD-C719-4EA5-AEF2-32E1E2A88E69}" type="pres">
      <dgm:prSet presAssocID="{E2016949-FD74-44DB-A1FA-8E37E40CBFD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3588A-B67E-4185-A37D-A68663E51D91}" srcId="{D84BFA39-21C2-4C3E-86A7-B1B8E551CDE1}" destId="{F311A270-2CE6-47DD-AFDD-18A3CCDC9505}" srcOrd="1" destOrd="0" parTransId="{9B12BFF1-CB8F-4607-BEE6-EE3FA7E23B97}" sibTransId="{A303C4D4-EB73-4861-BD55-435EA3254469}"/>
    <dgm:cxn modelId="{63211ED1-DA34-4EE4-A6F7-A7F6070BF9E4}" type="presOf" srcId="{D4AFDE64-25AF-44E2-95B3-DA790B33A852}" destId="{D42CB74D-FD4A-4808-A087-223A3A855014}" srcOrd="0" destOrd="0" presId="urn:microsoft.com/office/officeart/2005/8/layout/vList4"/>
    <dgm:cxn modelId="{A923FCDD-F329-47F8-B527-F634DFC47980}" type="presOf" srcId="{F311A270-2CE6-47DD-AFDD-18A3CCDC9505}" destId="{579F8938-CA2C-45D1-9567-C7D5F6787A38}" srcOrd="1" destOrd="0" presId="urn:microsoft.com/office/officeart/2005/8/layout/vList4"/>
    <dgm:cxn modelId="{0D06D738-6C4B-455B-BA16-B70C5B40FCE1}" srcId="{D84BFA39-21C2-4C3E-86A7-B1B8E551CDE1}" destId="{D4AFDE64-25AF-44E2-95B3-DA790B33A852}" srcOrd="0" destOrd="0" parTransId="{F7AB8E90-0EB3-45A9-9CB3-3754D1B51F8D}" sibTransId="{0D84E243-B9E0-43CD-A028-250082E07DB0}"/>
    <dgm:cxn modelId="{23FBB78A-9FF3-4638-96AD-1F05E4A8C730}" type="presOf" srcId="{D84BFA39-21C2-4C3E-86A7-B1B8E551CDE1}" destId="{932D16F3-B136-45FE-8FAB-066CDB9C5F63}" srcOrd="0" destOrd="0" presId="urn:microsoft.com/office/officeart/2005/8/layout/vList4"/>
    <dgm:cxn modelId="{BD36BB43-3080-4B3A-AB41-8FD65AA177D1}" type="presOf" srcId="{E2016949-FD74-44DB-A1FA-8E37E40CBFD8}" destId="{5DB63DAD-C719-4EA5-AEF2-32E1E2A88E69}" srcOrd="1" destOrd="0" presId="urn:microsoft.com/office/officeart/2005/8/layout/vList4"/>
    <dgm:cxn modelId="{8757C09F-E50E-47D5-873A-5DE64228C589}" srcId="{D84BFA39-21C2-4C3E-86A7-B1B8E551CDE1}" destId="{E2016949-FD74-44DB-A1FA-8E37E40CBFD8}" srcOrd="2" destOrd="0" parTransId="{FD413303-5BF8-4EEE-96A0-3EF19215174A}" sibTransId="{EB3C0825-32FF-4731-AEFB-3E89E0C68EA7}"/>
    <dgm:cxn modelId="{8FDC3897-6CEC-4B7C-8C48-7F2952C9B21F}" type="presOf" srcId="{E2016949-FD74-44DB-A1FA-8E37E40CBFD8}" destId="{9B57F3FE-9F61-4AB9-99DD-1F3A2412CE75}" srcOrd="0" destOrd="0" presId="urn:microsoft.com/office/officeart/2005/8/layout/vList4"/>
    <dgm:cxn modelId="{27AEB63A-77B3-4EFE-8576-3896248B0B67}" type="presOf" srcId="{F311A270-2CE6-47DD-AFDD-18A3CCDC9505}" destId="{3D7EACAD-5F5A-4DCB-BE84-89AFDE69F894}" srcOrd="0" destOrd="0" presId="urn:microsoft.com/office/officeart/2005/8/layout/vList4"/>
    <dgm:cxn modelId="{A8D4C212-B57D-40D3-8605-9A982EEFD7F6}" type="presOf" srcId="{D4AFDE64-25AF-44E2-95B3-DA790B33A852}" destId="{9F6ABB89-88C1-4C23-B9D2-58BA4A2DC876}" srcOrd="1" destOrd="0" presId="urn:microsoft.com/office/officeart/2005/8/layout/vList4"/>
    <dgm:cxn modelId="{60640EDB-00BC-405B-95E4-0A151A824EAE}" type="presParOf" srcId="{932D16F3-B136-45FE-8FAB-066CDB9C5F63}" destId="{471AA3F1-B557-42AF-A606-4EC00893FF3B}" srcOrd="0" destOrd="0" presId="urn:microsoft.com/office/officeart/2005/8/layout/vList4"/>
    <dgm:cxn modelId="{C1F94D06-1228-4826-9DEB-610D596DCB3C}" type="presParOf" srcId="{471AA3F1-B557-42AF-A606-4EC00893FF3B}" destId="{D42CB74D-FD4A-4808-A087-223A3A855014}" srcOrd="0" destOrd="0" presId="urn:microsoft.com/office/officeart/2005/8/layout/vList4"/>
    <dgm:cxn modelId="{2D5DA689-3464-4C21-BF19-FF735B84C75E}" type="presParOf" srcId="{471AA3F1-B557-42AF-A606-4EC00893FF3B}" destId="{C780A722-60AF-4D68-9128-DF544372DC54}" srcOrd="1" destOrd="0" presId="urn:microsoft.com/office/officeart/2005/8/layout/vList4"/>
    <dgm:cxn modelId="{6CA75D86-FABC-4B2C-9E86-A69677B4EC0D}" type="presParOf" srcId="{471AA3F1-B557-42AF-A606-4EC00893FF3B}" destId="{9F6ABB89-88C1-4C23-B9D2-58BA4A2DC876}" srcOrd="2" destOrd="0" presId="urn:microsoft.com/office/officeart/2005/8/layout/vList4"/>
    <dgm:cxn modelId="{ACC6AD89-31F3-47AF-B1C1-90ED982016EE}" type="presParOf" srcId="{932D16F3-B136-45FE-8FAB-066CDB9C5F63}" destId="{00543726-03FA-408E-8E0A-C5666FD5DC55}" srcOrd="1" destOrd="0" presId="urn:microsoft.com/office/officeart/2005/8/layout/vList4"/>
    <dgm:cxn modelId="{A0474EDB-DD0A-4C33-8087-7AE97E35A11B}" type="presParOf" srcId="{932D16F3-B136-45FE-8FAB-066CDB9C5F63}" destId="{C72725A6-B9DE-4952-9716-634BEE7B3405}" srcOrd="2" destOrd="0" presId="urn:microsoft.com/office/officeart/2005/8/layout/vList4"/>
    <dgm:cxn modelId="{1EF23C0D-018B-4C8F-A8E4-E1EF9017F7F6}" type="presParOf" srcId="{C72725A6-B9DE-4952-9716-634BEE7B3405}" destId="{3D7EACAD-5F5A-4DCB-BE84-89AFDE69F894}" srcOrd="0" destOrd="0" presId="urn:microsoft.com/office/officeart/2005/8/layout/vList4"/>
    <dgm:cxn modelId="{C65779C5-89F5-426C-8D19-4DAD2C6BE657}" type="presParOf" srcId="{C72725A6-B9DE-4952-9716-634BEE7B3405}" destId="{96A830E6-FC54-498F-86CB-E0580B677B68}" srcOrd="1" destOrd="0" presId="urn:microsoft.com/office/officeart/2005/8/layout/vList4"/>
    <dgm:cxn modelId="{FE2F9899-05D6-43D6-B8A9-EF3A7F15E6F4}" type="presParOf" srcId="{C72725A6-B9DE-4952-9716-634BEE7B3405}" destId="{579F8938-CA2C-45D1-9567-C7D5F6787A38}" srcOrd="2" destOrd="0" presId="urn:microsoft.com/office/officeart/2005/8/layout/vList4"/>
    <dgm:cxn modelId="{D3404B9B-8D18-42A0-9362-58F49053B33E}" type="presParOf" srcId="{932D16F3-B136-45FE-8FAB-066CDB9C5F63}" destId="{E927B438-BDB7-4693-9465-F2628E998268}" srcOrd="3" destOrd="0" presId="urn:microsoft.com/office/officeart/2005/8/layout/vList4"/>
    <dgm:cxn modelId="{9A07B895-077C-4294-AE85-BDA2BB582B54}" type="presParOf" srcId="{932D16F3-B136-45FE-8FAB-066CDB9C5F63}" destId="{E9DDEF17-13B2-4DA4-A9AA-52589EE8EC3E}" srcOrd="4" destOrd="0" presId="urn:microsoft.com/office/officeart/2005/8/layout/vList4"/>
    <dgm:cxn modelId="{07E23CBF-D962-4D27-9552-9897AC915EBB}" type="presParOf" srcId="{E9DDEF17-13B2-4DA4-A9AA-52589EE8EC3E}" destId="{9B57F3FE-9F61-4AB9-99DD-1F3A2412CE75}" srcOrd="0" destOrd="0" presId="urn:microsoft.com/office/officeart/2005/8/layout/vList4"/>
    <dgm:cxn modelId="{14EE9786-0483-467D-91C7-B1861311CDB9}" type="presParOf" srcId="{E9DDEF17-13B2-4DA4-A9AA-52589EE8EC3E}" destId="{E05F7ADF-D46B-4B16-8AA9-81B685DD2A96}" srcOrd="1" destOrd="0" presId="urn:microsoft.com/office/officeart/2005/8/layout/vList4"/>
    <dgm:cxn modelId="{A52AD248-B942-45AA-AE58-A5E3EB955344}" type="presParOf" srcId="{E9DDEF17-13B2-4DA4-A9AA-52589EE8EC3E}" destId="{5DB63DAD-C719-4EA5-AEF2-32E1E2A88E6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4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7946-CDB3-426A-A9F9-813B3C18024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9FA79-92E6-47E9-8CB4-81F7D1829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8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72" y="2276872"/>
            <a:ext cx="8686800" cy="201622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Поэт на все времена –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Расул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Гамзатов 1923 – 2003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(к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100-летию со дня рождения)</a:t>
            </a:r>
          </a:p>
        </p:txBody>
      </p:sp>
    </p:spTree>
    <p:extLst>
      <p:ext uri="{BB962C8B-B14F-4D97-AF65-F5344CB8AC3E}">
        <p14:creationId xmlns:p14="http://schemas.microsoft.com/office/powerpoint/2010/main" val="24666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222104"/>
            <a:ext cx="3707904" cy="6447256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мире </a:t>
            </a: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«Белым журавлям» создан в Дагестане в селении Гуниб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Открыли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поэт Расул Гамзатов и композитор Ян Френкель – авторы бессмертной песни «Журавли», ставшей поминальным гимном, скорбной песнью обо всех, кто сложил свои головы на полях сражений. На памятнике указано, что 1340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гунибцев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вернулись с войны. Архитектор монумента – Гаджи Ганиев. Открыт 06 августа 1986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104"/>
            <a:ext cx="4968552" cy="644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8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692696"/>
            <a:ext cx="3816424" cy="5688632"/>
          </a:xfrm>
        </p:spPr>
        <p:txBody>
          <a:bodyPr>
            <a:normAutofit/>
          </a:bodyPr>
          <a:lstStyle/>
          <a:p>
            <a:r>
              <a:rPr lang="ru-RU" sz="22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 селе Дзуарикау (Северная Осетия).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в честь семерых братьев </a:t>
            </a:r>
            <a:r>
              <a:rPr lang="ru-RU" sz="2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Газдановых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погибших в разное время на фронтах Великой Отечественной войны, представляет собой, вереницу из семи журавлей, устремленных в небо. У основания памятника изображена скорбящая женщина-мать. Автор памятника — осетинский скульптор Сергей Павлович Санакоев. Открыт в 1963 году.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"/>
          <a:stretch/>
        </p:blipFill>
        <p:spPr bwMode="auto">
          <a:xfrm>
            <a:off x="107504" y="188640"/>
            <a:ext cx="4968553" cy="647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9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116632"/>
            <a:ext cx="3816424" cy="6624736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Ржевский мемориал Советскому Солдату, город Ржев, Тверская область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мемориальный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комплекс,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 памяти советских солдат, павших в боях подо Ржевом в 1942-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1943 годах в ходе Великой Отечественной войны. Центром комплекса стала 25-метровая скульптура солдата. Молодой воин в гимнастерке стоит, завернувшись в плащ-палатку. Плащ полностью окружает его снизу и переходит в летящую стаю из 35 журавлей. Скульптор: Андрей Сергеевич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Коробцов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Архитектор: Константин Евгеньевич Фомин. Дата открытия: 22 июня 2022 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8411"/>
            <a:ext cx="5020275" cy="632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64088" y="332656"/>
            <a:ext cx="3614192" cy="6264696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«Журавли» в городе Саратове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 воздвигнут на рукотворном холме высотой 100 метров на Соколовой горе.  Скульптура представляет собой 3 пилона из железобетона (высота каждого из них — 40 метров). В центре пилонов сияют золотые звезды и летящие клином серебристые журавли. Птиц в скульптурной композиции 12, они летят на Запад. Своеобразный клин из птиц символизирует бессмертие душ, погибших за бравое дело. Архитектор: Юрий Иванович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Менякин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Дата открытия: 09 мая 1982 года.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74086" cy="647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3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50296" y="188640"/>
            <a:ext cx="3686200" cy="6513314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«Журавли» в Кисловодске.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установлен в честь жителей Кисловодска, ушедших защищать Родину в годы Великой Отечественной войны. Памятник представляет собой взлетающую в небо стелу высотой 12 метров. Венчают стелу три летящих журавля, которые являются символом вечной памяти о погибших в Великой Отечественной Войне. Авторами монумента являются скульпторы братья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Роберманы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архитектор —  К.И.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Валяровский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06 октября 1978 году состоялось открытие памятника.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7151"/>
          <a:stretch/>
        </p:blipFill>
        <p:spPr bwMode="auto">
          <a:xfrm>
            <a:off x="179512" y="324484"/>
            <a:ext cx="4891151" cy="637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2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310257"/>
            <a:ext cx="3398168" cy="6143079"/>
          </a:xfrm>
        </p:spPr>
        <p:txBody>
          <a:bodyPr>
            <a:noAutofit/>
          </a:bodyPr>
          <a:lstStyle/>
          <a:p>
            <a:r>
              <a:rPr lang="ru-RU" sz="22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Луганск. Памятник Неизвестному солдату </a:t>
            </a:r>
            <a:r>
              <a:rPr lang="ru-RU" sz="22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</a:t>
            </a:r>
            <a:r>
              <a:rPr lang="ru-RU" sz="22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Неизвестный солдат войны увековечен в бронзовом памятнике: смертельно раненный воин словно превращается в взлетающих в голубое небо журавлей. Памятник выполнен из бронзы. Авторы: скульптор Е. Чумак и архитектор А. Долгополов. Дата открытия: 09 мая 2000 года.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"/>
          <a:stretch/>
        </p:blipFill>
        <p:spPr bwMode="auto">
          <a:xfrm>
            <a:off x="158570" y="166241"/>
            <a:ext cx="5041503" cy="6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205631"/>
            <a:ext cx="3600400" cy="6535737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Сквер-мемориал </a:t>
            </a:r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 над Ильменем», Якутск.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 памяти 220 воинов-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погибших 23 февраля 1943 года на озере Ильмень Новгородской области. В сквере установлены плиты из камня в виде трех треснувших льдин. На них выбиты имена погибших из 14 улусов республики и города Якутска. Над дизайном проекта работали студенты филиала Московского института современного искусства под руководством заместителя главного архитектора Якутска Семена Сергеева. Открыт 29 сентября 2005 года.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10432"/>
          <a:stretch/>
        </p:blipFill>
        <p:spPr bwMode="auto">
          <a:xfrm>
            <a:off x="179512" y="133623"/>
            <a:ext cx="5144655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260648"/>
            <a:ext cx="3528392" cy="6408712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«Журавли», Челябинская область, г. Еманжелинск.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железобетонном фундаменте установлены две серые металлические стелы с круглыми отверстиями в верхней части и усеченными краями. Стелы служат опорами для двух летящих белых журавлей. Образ журавлей символизирует души погибших в годы войны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еманжелинцев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художник Иван Яковлевич Франке. Памятник был установлен в 1995 году в честь 50-летия Победы в сквере у здания Школы искусств №1 имени Ф.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Липса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/>
          <a:stretch/>
        </p:blipFill>
        <p:spPr bwMode="auto">
          <a:xfrm>
            <a:off x="160040" y="292602"/>
            <a:ext cx="4956905" cy="623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9357" y="4293096"/>
            <a:ext cx="8684907" cy="2160240"/>
          </a:xfrm>
        </p:spPr>
        <p:txBody>
          <a:bodyPr>
            <a:noAutofit/>
          </a:bodyPr>
          <a:lstStyle/>
          <a:p>
            <a:pPr algn="just"/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Невский мемориал «Журавли», город Санкт-Петербург</a:t>
            </a:r>
            <a:r>
              <a:rPr lang="ru-RU" sz="18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часть композиции – 27-метровая стена из светлого доломита, на которой закреплены бронзовые скульптурные фигуры летящих журавлей. На стене надпись, призывающая ныне живущих быть достойными священной памяти героев, защитивших жизнь. Другая часть ансамбля – бронзовая скульптура сидящей девушки с венком на коленях. Ее фигура будто застыла в скорбном поклоне, она смотрит в сторону обелиска – еще одного элемента мемориала. Автором проекта является Леонид Могилевский, заслуженный художник России. Мемориал открыт в 1980 году.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/>
          <a:stretch/>
        </p:blipFill>
        <p:spPr bwMode="auto">
          <a:xfrm>
            <a:off x="1475656" y="116632"/>
            <a:ext cx="6048672" cy="406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080" y="44624"/>
            <a:ext cx="3744416" cy="6624736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Солдатам, с кровавых не вернувшихся полей, Алтайский край,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Шипуново.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Основную часть комплекса составляет парящий в небе журавлиный клин с «промежутком малым». Внизу на раскрытых, словно широкое поле, страницах книги слова: «Солдатам, с кровавых не вернувшимся полей». На месте погибшего журавля находится звезда – как символ бессмертия воинов. По бетонным плитам мемориала рассыпались звезды с именами погибших земляков. Автор мемориала – известный алтайский скульптор Петр Миронов. Открыт в 1975 году.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4" y="548680"/>
            <a:ext cx="503299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9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16016" y="773832"/>
            <a:ext cx="4320480" cy="1647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2023-ий в России объявлен Годом Расула Гамзатова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74613"/>
            <a:ext cx="4572000" cy="56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6616" r="5179" b="17669"/>
          <a:stretch/>
        </p:blipFill>
        <p:spPr bwMode="auto">
          <a:xfrm>
            <a:off x="3923928" y="4570296"/>
            <a:ext cx="5255299" cy="2315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080" y="44624"/>
            <a:ext cx="3744416" cy="6453336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Звезды-журавли», Ленинградская область, Кировский р-н, </a:t>
            </a:r>
            <a:r>
              <a:rPr lang="ru-RU" sz="20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Синявинские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представляет собой красные звезды, превращающиеся в летящих журавлей. На трех нижних рядах звезд написаны установленные имена погибших воинов. В центре композиции звезда с надписью: «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Казахстанцы-акмолинцы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1941−1944». Сооружен поисковым отрядом из Астаны в память воинов из Казахстана, погибших у озера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Синявинского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Сооружен и открыт 09 мая 2002 г. поисковым отрядом «Мемориальная зона» М. К.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Кусаинова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3"/>
          <a:stretch/>
        </p:blipFill>
        <p:spPr bwMode="auto">
          <a:xfrm>
            <a:off x="179512" y="332656"/>
            <a:ext cx="498225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8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4312" y="260648"/>
            <a:ext cx="3398168" cy="6336704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«Журавли», </a:t>
            </a: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Видное, Московская область.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представляет собой три стелы, отделанные розовой плиткой. Между ними изображены летающие бронзовые журавли, которые как будто хотят вырваться, а в центре мемориала, на постаменте, зажжён Вечный огонь. Согласно легенде, души погибших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солдатов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 в журавлей и поднялись высоко в небо. Автор памятника - известный скульптор Александр Александрович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Рожников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Открыт в мае 2005 года.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r="10338"/>
          <a:stretch/>
        </p:blipFill>
        <p:spPr bwMode="auto">
          <a:xfrm>
            <a:off x="179512" y="908720"/>
            <a:ext cx="5160532" cy="507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3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4365104"/>
            <a:ext cx="8784976" cy="2304256"/>
          </a:xfrm>
        </p:spPr>
        <p:txBody>
          <a:bodyPr>
            <a:noAutofit/>
          </a:bodyPr>
          <a:lstStyle/>
          <a:p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«Журавли», </a:t>
            </a: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Чирчик, Узбекистан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Бронзовые фигуры журавлиного клина водружены на высокую бетонную стелу, а смертельно раненый журавль, смотрящий вслед улетающим собратьям – на основании, где высечены знаменитые стихи на русском и узбекском языках. Монумент был создан творческим коллективом архитекторов С. Сутягина и Ю.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Клипикова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скульптора Ю.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Кисеева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конструктора А.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Браславского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Памятник был торжественно открыт 09 мая 1972 года.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72" y="188640"/>
            <a:ext cx="602256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1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94312" y="332656"/>
            <a:ext cx="3470176" cy="6192688"/>
          </a:xfrm>
        </p:spPr>
        <p:txBody>
          <a:bodyPr>
            <a:normAutofit fontScale="85000" lnSpcReduction="10000"/>
          </a:bodyPr>
          <a:lstStyle/>
          <a:p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семье </a:t>
            </a:r>
            <a:r>
              <a:rPr lang="ru-RU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Володичкиных</a:t>
            </a:r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поселок Алексеевка </a:t>
            </a: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4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Самарская область.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 на крутом обрыве, представляет собой стелу из розового и серого гранита высотой 11,5 метра. Девять бронзовых журавлей, символизирующих погибших солдат, клином уходят в небо. И их провожает мать. На гранитном монументе — имена всех девяти сыновей и их матери. А рядом слова: «Семье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Володичкиных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благодарная Россия».  Архитектор: известный самарский зодчий Юрий Храмов. Мемориал открыт 07 мая 1995 года. 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r="2742"/>
          <a:stretch/>
        </p:blipFill>
        <p:spPr bwMode="auto">
          <a:xfrm>
            <a:off x="179512" y="476672"/>
            <a:ext cx="5221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2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5760"/>
            <a:ext cx="8507288" cy="6389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Книги автора в библиотеке МГГЭУ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952260"/>
              </p:ext>
            </p:extLst>
          </p:nvPr>
        </p:nvGraphicFramePr>
        <p:xfrm>
          <a:off x="313184" y="831229"/>
          <a:ext cx="8579296" cy="583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7490" r="8740" b="10907"/>
          <a:stretch/>
        </p:blipFill>
        <p:spPr bwMode="auto">
          <a:xfrm>
            <a:off x="539552" y="836712"/>
            <a:ext cx="1656184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1656184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/>
          <a:stretch/>
        </p:blipFill>
        <p:spPr bwMode="auto">
          <a:xfrm>
            <a:off x="539552" y="2852936"/>
            <a:ext cx="1656184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2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5760"/>
            <a:ext cx="8507288" cy="6389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Книги автора в библиотеке МГГЭУ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482502"/>
              </p:ext>
            </p:extLst>
          </p:nvPr>
        </p:nvGraphicFramePr>
        <p:xfrm>
          <a:off x="313184" y="831229"/>
          <a:ext cx="8579296" cy="583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7" y="847334"/>
            <a:ext cx="1669369" cy="1861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14405" r="11429" b="19702"/>
          <a:stretch/>
        </p:blipFill>
        <p:spPr bwMode="auto">
          <a:xfrm>
            <a:off x="611560" y="2996953"/>
            <a:ext cx="1584175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4" y="4891335"/>
            <a:ext cx="14446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0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r="5928"/>
          <a:stretch/>
        </p:blipFill>
        <p:spPr>
          <a:xfrm>
            <a:off x="0" y="-206829"/>
            <a:ext cx="9180512" cy="7064828"/>
          </a:xfrm>
        </p:spPr>
      </p:pic>
      <p:sp>
        <p:nvSpPr>
          <p:cNvPr id="8" name="Прямоугольник 7"/>
          <p:cNvSpPr/>
          <p:nvPr/>
        </p:nvSpPr>
        <p:spPr>
          <a:xfrm>
            <a:off x="1043608" y="514409"/>
            <a:ext cx="64087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Нас двадцать миллионов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 неизвестных и до знаменитых,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Сразить которых годы не вольны,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Нас двадцать миллионов незабытых,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Убитых, не вернувшихся с войны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Нет, не исчезли мы в кромешном дыме,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Где путь, как на вершину, был не прям.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Еще мы женам снимся молодыми,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 мальчиками снимся матерям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 в День Победы сходим с пьедесталов,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 в окнах свет покуда не погас,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Мы все от рядовых до генералов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Находимся незримо среди вас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Расул Гамзатов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60032" y="476672"/>
            <a:ext cx="4176464" cy="5976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Расу́л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Гамза́тович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Гамза́тов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(авар.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Хӏамзатилазул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Расул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Хӏамзатил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вас)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аварский советский поэт, прозаик, публицист, советский и российский общественный и политический деятель,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переводчик.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Герой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Социалистического Труда (1974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 Дагестанской АССР (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1959);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заслуженный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 искусств Республики Дагестан (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2003);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Сталинской III степени (1952), Ленинской (1963) и РСФСР имени М. Горького (1980)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премий; 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Кавалер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Святого апостола Андрея Первозванного (2003) и четырёх орденов Ленина (1960, 1973, 1974, 1983).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7625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534" y="501317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сентября 1923 – 3 ноября 2003</a:t>
            </a:r>
            <a:endParaRPr lang="ru-RU" sz="2000" b="1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496" y="72008"/>
            <a:ext cx="4896544" cy="666936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Расул Гамзатов родился 8 сентября 1923 года в аварском ауле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Цада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Хунзахского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Дагестана в семье народного поэта Дагестана Гамзата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Цадасы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Учился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Аранинской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средней школе. В 1939 году окончил Аварское педучилище. До 1941 года служил школьным учителем, затем — помощником режиссёра в театре, журналистом в газетах и на радио. Награждён медалью «За доблестный труд в Великой Отечественной войне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1941-1945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гг.»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1945-1950 гг.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учился в Литературном институте имени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А.М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Горького в Москве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писать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стихи в возрасте 9-ти лет. Его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sz="1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стали печатать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1937 году, в республиканской аварской газете «Большевик гор». Первая книга на аварском языке вышла в 1943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году. С тех пор изданы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десятки его поэтических, прозаических и публицистических книг на аварском и русском языках, на многих языках Дагестана, Кавказа и всего мира.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r="5432"/>
          <a:stretch/>
        </p:blipFill>
        <p:spPr bwMode="auto">
          <a:xfrm>
            <a:off x="4860032" y="1249237"/>
            <a:ext cx="4158343" cy="419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Расула Гамзатова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оказалось на редкость благодатной почвой для рождения музыкальных произведений. Многие стихи поэта стали песнями. Одно из самых известных произведений Гамзатова — стихотворение «Белые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журавли», положенное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музыку композитора Яна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Френкеля. Оно стало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песней-реквиемом, гимном памяти погибшим во время Великой Отечественной войны солдатам, которых авторы сравнивали с клином летящих журавлей.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447"/>
            <a:ext cx="5688632" cy="4294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1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886"/>
            <a:ext cx="4788024" cy="6847114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Строчки, которые сегодня известны каждому, родились у Расула Гамзатова на аварском языке. В 1968 году стихотворение «Журавли» в переводе Наума Гребнева (переводчик стихотворений стран Востока, друг и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одногруппник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Гамзатова) было напечатано в журнале «Новый мир». </a:t>
            </a:r>
          </a:p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 журнала попался на глаза Марку Бернесу. Лихорадочно, в спешке, он позвонил Науму Гребневу и сказал, что хочет сделать из этого песню. Над переработкой текста работали все трое: автор, певец и переводчик.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слово «джигиты» в первой строфе было заменено словом «солдаты». С измененным стихотворением обратились к Яну Френкелю и попросили сочинить музыку. Дело у композитора шло долго, только через два месяца он показал Бернесу то, что у него получилось. </a:t>
            </a:r>
          </a:p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Марка Бернеса эта песня оказалась последней в жизни. Певец был тяжело болен, поэтому очень торопился, боялся не успеть. 8 июля 1969 года сын отвез его в студию, где артист записал песню с одного дубля. Это запись оказалась последней в его жизни, через месяц великий певец скончался от рака легких.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9231"/>
          <a:stretch/>
        </p:blipFill>
        <p:spPr bwMode="auto">
          <a:xfrm>
            <a:off x="4932040" y="116632"/>
            <a:ext cx="2385662" cy="2133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2204864"/>
            <a:ext cx="19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Расул Гамзатов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9" b="6220"/>
          <a:stretch/>
        </p:blipFill>
        <p:spPr bwMode="auto">
          <a:xfrm>
            <a:off x="7317702" y="1011370"/>
            <a:ext cx="1767981" cy="2273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86397" y="3203684"/>
            <a:ext cx="182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Наум Гребнев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35286" b="11143"/>
          <a:stretch/>
        </p:blipFill>
        <p:spPr bwMode="auto">
          <a:xfrm>
            <a:off x="7101380" y="4077072"/>
            <a:ext cx="204262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14389" y="6381328"/>
            <a:ext cx="182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 Френкель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11938"/>
          <a:stretch/>
        </p:blipFill>
        <p:spPr bwMode="auto">
          <a:xfrm>
            <a:off x="4971504" y="2924944"/>
            <a:ext cx="217713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48064" y="5147900"/>
            <a:ext cx="182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 Бернес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0"/>
            <a:ext cx="4038600" cy="68133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Мне кажется порою, что солдаты,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 кровавых не пришедшие полей,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Не в землю эту полегли когда-то,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А превратились в белых журавлей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endParaRPr lang="ru-RU" sz="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Они до сей поры с времен тех дальних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Летят и подают нам голоса.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Не потому ль так часто и печально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Мы замолкаем, глядя в небеса?</a:t>
            </a:r>
          </a:p>
          <a:p>
            <a:pPr marL="0" indent="0" algn="ctr">
              <a:buNone/>
            </a:pPr>
            <a:endParaRPr lang="ru-RU" sz="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Сегодня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, предвечернею порою,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Я вижу, как в тумане журавли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Летят своим определенным строем,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Как по полям людьми они брели.</a:t>
            </a:r>
          </a:p>
          <a:p>
            <a:pPr marL="0" indent="0" algn="ctr">
              <a:buNone/>
            </a:pPr>
            <a:endParaRPr lang="ru-RU" sz="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Они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летят, свершают путь свой длинный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И выкликают чьи-то имена.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Не потому ли с кличем журавлиным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От века речь аварская сходна?</a:t>
            </a:r>
          </a:p>
          <a:p>
            <a:pPr marL="0" indent="0" algn="ctr">
              <a:buNone/>
            </a:pPr>
            <a:endParaRPr lang="ru-RU" sz="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Летит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, летит по небу клин усталый —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Летит в тумане на исходе дня,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И в том строю есть промежуток малый —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Быть может, это место для меня!</a:t>
            </a:r>
          </a:p>
          <a:p>
            <a:pPr marL="0" indent="0" algn="ctr">
              <a:buNone/>
            </a:pPr>
            <a:endParaRPr lang="ru-RU" sz="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Настанет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день, и с журавлиной стаей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Я поплыву в такой же сизой мгле,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Из-под небес по-птичьи окликая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Всех вас, кого оставил на земле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292625" cy="5992451"/>
          </a:xfrm>
        </p:spPr>
      </p:pic>
    </p:spTree>
    <p:extLst>
      <p:ext uri="{BB962C8B-B14F-4D97-AF65-F5344CB8AC3E}">
        <p14:creationId xmlns:p14="http://schemas.microsoft.com/office/powerpoint/2010/main" val="119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8928992" cy="468052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Песня обрела огромную популярность как память о войне, о солдатах, которые больше никогда не вернутся домой, к своим семьям, не обнимут жен, детей, матерей. Теперь им осталось только летать над землей, выискивая там родные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лица.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Журавль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символизирует несбывшиеся мечты, жалость об упущенных возможностях, горе, разочарование. Их курлыканье немного трагическое, словно они сожалеют о том, что им пришлось покинуть родные края и навсегда улететь отсюда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изображения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журавлей, журавлиного клина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появился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еще один смысл — души солдат, павших в смертельных боях, в борьбе за свободу Родины. Птицы символизируют свободу, что противоречит войне.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несколько лет после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написания песни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«Журавли» в местах боев 1941–1945 годов стали возводить стелы и памятники, центральным образом которых были летящие журавли.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белых журавлей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 общим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символом памяти о всех солдатах, погибших в Великую Отечественную войну. И не только солдатах. И не только в эту войну.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20228"/>
            <a:ext cx="3168352" cy="209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2857" r="3215" b="3492"/>
          <a:stretch/>
        </p:blipFill>
        <p:spPr bwMode="auto">
          <a:xfrm>
            <a:off x="5708646" y="4786787"/>
            <a:ext cx="3471866" cy="1954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38447"/>
            <a:ext cx="3116288" cy="207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8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ВЗЛЕТЕЛИ НАВЕЧНО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(ПАМЯТНИКИ БЕЛЫМ ЖУРАВЛЯМ)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https://avatars.dzeninfra.ru/get-zen_doc/235990/pub_5d0de7582d23ae00af68d0cd_5d0de8cbdff1d500aef88d0e/scale_24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56" y="2118355"/>
            <a:ext cx="6642620" cy="3902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8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2266</Words>
  <Application>Microsoft Office PowerPoint</Application>
  <PresentationFormat>Экран (4:3)</PresentationFormat>
  <Paragraphs>96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Поэт на все времена –  Расул Гамзатов 1923 – 2003  (к 100-летию со дня рождения)</vt:lpstr>
      <vt:lpstr>2023-ий в России объявлен Годом Расула Гамзатова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ВЗЛЕТЕЛИ НАВЕЧНО  (ПАМЯТНИКИ БЕЛЫМ ЖУРАВЛЯМ)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Книги автора в библиотеке МГГЭУ</vt:lpstr>
      <vt:lpstr>Книги автора в библиотеке МГГЭУ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ВЗЛЕТЕЛИ НАВЕЧНО  (ПАМЯТНИКИ БЕЛЫМ ЖУРАВЛЯМ)</dc:title>
  <dc:creator>Гончарук Татьяна Валерьевна</dc:creator>
  <cp:lastModifiedBy>Гончарук Татьяна Валерьевна</cp:lastModifiedBy>
  <cp:revision>73</cp:revision>
  <dcterms:created xsi:type="dcterms:W3CDTF">2023-05-20T06:53:23Z</dcterms:created>
  <dcterms:modified xsi:type="dcterms:W3CDTF">2023-11-08T08:11:39Z</dcterms:modified>
</cp:coreProperties>
</file>